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12192000"/>
  <p:notesSz cx="6858000" cy="9144000"/>
  <p:embeddedFontLst>
    <p:embeddedFont>
      <p:font typeface="Architects Daughter"/>
      <p:regular r:id="rId17"/>
    </p:embeddedFont>
    <p:embeddedFont>
      <p:font typeface="Arial Narrow"/>
      <p:regular r:id="rId18"/>
      <p:bold r:id="rId19"/>
      <p:italic r:id="rId20"/>
      <p:boldItalic r:id="rId21"/>
    </p:embeddedFont>
    <p:embeddedFont>
      <p:font typeface="Corbel"/>
      <p:regular r:id="rId22"/>
      <p:bold r:id="rId23"/>
      <p:italic r:id="rId24"/>
      <p:boldItalic r:id="rId25"/>
    </p:embeddedFont>
    <p:embeddedFont>
      <p:font typeface="Bodoni"/>
      <p:regular r:id="rId26"/>
      <p:bold r:id="rId27"/>
      <p:italic r:id="rId28"/>
      <p:boldItalic r:id="rId29"/>
    </p:embeddedFont>
    <p:embeddedFont>
      <p:font typeface="Quintessential"/>
      <p:regular r:id="rId30"/>
    </p:embeddedFont>
    <p:embeddedFont>
      <p:font typeface="Arial Black"/>
      <p:regular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2" roundtripDataSignature="AMtx7mjKelAquUarynTfa0FeX0bQmtSPo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ArialNarrow-italic.fntdata"/><Relationship Id="rId22" Type="http://schemas.openxmlformats.org/officeDocument/2006/relationships/font" Target="fonts/Corbel-regular.fntdata"/><Relationship Id="rId21" Type="http://schemas.openxmlformats.org/officeDocument/2006/relationships/font" Target="fonts/ArialNarrow-boldItalic.fntdata"/><Relationship Id="rId24" Type="http://schemas.openxmlformats.org/officeDocument/2006/relationships/font" Target="fonts/Corbel-italic.fntdata"/><Relationship Id="rId23" Type="http://schemas.openxmlformats.org/officeDocument/2006/relationships/font" Target="fonts/Corbel-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odoni-regular.fntdata"/><Relationship Id="rId25" Type="http://schemas.openxmlformats.org/officeDocument/2006/relationships/font" Target="fonts/Corbel-boldItalic.fntdata"/><Relationship Id="rId28" Type="http://schemas.openxmlformats.org/officeDocument/2006/relationships/font" Target="fonts/Bodoni-italic.fntdata"/><Relationship Id="rId27" Type="http://schemas.openxmlformats.org/officeDocument/2006/relationships/font" Target="fonts/Bodoni-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odoni-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ArialBlack-regular.fntdata"/><Relationship Id="rId30" Type="http://schemas.openxmlformats.org/officeDocument/2006/relationships/font" Target="fonts/Quintessential-regular.fntdata"/><Relationship Id="rId11" Type="http://schemas.openxmlformats.org/officeDocument/2006/relationships/slide" Target="slides/slide7.xml"/><Relationship Id="rId10" Type="http://schemas.openxmlformats.org/officeDocument/2006/relationships/slide" Target="slides/slide6.xml"/><Relationship Id="rId32"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ArchitectsDaughter-regular.fntdata"/><Relationship Id="rId16" Type="http://schemas.openxmlformats.org/officeDocument/2006/relationships/slide" Target="slides/slide12.xml"/><Relationship Id="rId19" Type="http://schemas.openxmlformats.org/officeDocument/2006/relationships/font" Target="fonts/ArialNarrow-bold.fntdata"/><Relationship Id="rId18" Type="http://schemas.openxmlformats.org/officeDocument/2006/relationships/font" Target="fonts/ArialNarrow-regular.fntdata"/></Relationships>
</file>

<file path=ppt/media/image1.png>
</file>

<file path=ppt/media/image10.png>
</file>

<file path=ppt/media/image11.jpg>
</file>

<file path=ppt/media/image12.png>
</file>

<file path=ppt/media/image13.gif>
</file>

<file path=ppt/media/image14.gif>
</file>

<file path=ppt/media/image16.gif>
</file>

<file path=ppt/media/image17.gif>
</file>

<file path=ppt/media/image18.gif>
</file>

<file path=ppt/media/image19.gif>
</file>

<file path=ppt/media/image2.gif>
</file>

<file path=ppt/media/image3.gif>
</file>

<file path=ppt/media/image4.jpg>
</file>

<file path=ppt/media/image5.gif>
</file>

<file path=ppt/media/image6.png>
</file>

<file path=ppt/media/image7.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grpSp>
        <p:nvGrpSpPr>
          <p:cNvPr id="19" name="Google Shape;19;p14"/>
          <p:cNvGrpSpPr/>
          <p:nvPr/>
        </p:nvGrpSpPr>
        <p:grpSpPr>
          <a:xfrm>
            <a:off x="546100" y="-4763"/>
            <a:ext cx="5014912" cy="6862763"/>
            <a:chOff x="2928938" y="-4763"/>
            <a:chExt cx="5014912" cy="6862763"/>
          </a:xfrm>
        </p:grpSpPr>
        <p:sp>
          <p:nvSpPr>
            <p:cNvPr id="20" name="Google Shape;20;p14"/>
            <p:cNvSpPr/>
            <p:nvPr/>
          </p:nvSpPr>
          <p:spPr>
            <a:xfrm>
              <a:off x="3367088" y="-4763"/>
              <a:ext cx="1063625" cy="2782888"/>
            </a:xfrm>
            <a:custGeom>
              <a:rect b="b" l="l" r="r" t="t"/>
              <a:pathLst>
                <a:path extrusionOk="0" h="1753" w="670">
                  <a:moveTo>
                    <a:pt x="0" y="1696"/>
                  </a:moveTo>
                  <a:lnTo>
                    <a:pt x="225" y="1753"/>
                  </a:lnTo>
                  <a:lnTo>
                    <a:pt x="670" y="0"/>
                  </a:lnTo>
                  <a:lnTo>
                    <a:pt x="430" y="0"/>
                  </a:lnTo>
                  <a:lnTo>
                    <a:pt x="0" y="1696"/>
                  </a:lnTo>
                  <a:close/>
                </a:path>
              </a:pathLst>
            </a:custGeom>
            <a:solidFill>
              <a:schemeClr val="accent1"/>
            </a:solidFill>
            <a:ln>
              <a:noFill/>
            </a:ln>
          </p:spPr>
        </p:sp>
        <p:sp>
          <p:nvSpPr>
            <p:cNvPr id="21" name="Google Shape;21;p14"/>
            <p:cNvSpPr/>
            <p:nvPr/>
          </p:nvSpPr>
          <p:spPr>
            <a:xfrm>
              <a:off x="2928938" y="-4763"/>
              <a:ext cx="1035050" cy="2673350"/>
            </a:xfrm>
            <a:custGeom>
              <a:rect b="b" l="l" r="r" t="t"/>
              <a:pathLst>
                <a:path extrusionOk="0" h="1684" w="652">
                  <a:moveTo>
                    <a:pt x="225" y="1684"/>
                  </a:moveTo>
                  <a:lnTo>
                    <a:pt x="652" y="0"/>
                  </a:lnTo>
                  <a:lnTo>
                    <a:pt x="411" y="0"/>
                  </a:lnTo>
                  <a:lnTo>
                    <a:pt x="0" y="1627"/>
                  </a:lnTo>
                  <a:lnTo>
                    <a:pt x="219" y="1681"/>
                  </a:lnTo>
                  <a:lnTo>
                    <a:pt x="225" y="1684"/>
                  </a:lnTo>
                  <a:close/>
                </a:path>
              </a:pathLst>
            </a:custGeom>
            <a:solidFill>
              <a:srgbClr val="595959"/>
            </a:solidFill>
            <a:ln>
              <a:noFill/>
            </a:ln>
          </p:spPr>
        </p:sp>
        <p:sp>
          <p:nvSpPr>
            <p:cNvPr id="22" name="Google Shape;22;p14"/>
            <p:cNvSpPr/>
            <p:nvPr/>
          </p:nvSpPr>
          <p:spPr>
            <a:xfrm>
              <a:off x="2928938" y="2582862"/>
              <a:ext cx="2693987" cy="4275138"/>
            </a:xfrm>
            <a:custGeom>
              <a:rect b="b" l="l" r="r" t="t"/>
              <a:pathLst>
                <a:path extrusionOk="0" h="2693" w="1697">
                  <a:moveTo>
                    <a:pt x="0" y="0"/>
                  </a:moveTo>
                  <a:lnTo>
                    <a:pt x="1622" y="2693"/>
                  </a:lnTo>
                  <a:lnTo>
                    <a:pt x="1697" y="2693"/>
                  </a:lnTo>
                  <a:lnTo>
                    <a:pt x="0" y="0"/>
                  </a:lnTo>
                  <a:close/>
                </a:path>
              </a:pathLst>
            </a:custGeom>
            <a:solidFill>
              <a:srgbClr val="262626"/>
            </a:solidFill>
            <a:ln>
              <a:noFill/>
            </a:ln>
          </p:spPr>
        </p:sp>
        <p:sp>
          <p:nvSpPr>
            <p:cNvPr id="23" name="Google Shape;23;p14"/>
            <p:cNvSpPr/>
            <p:nvPr/>
          </p:nvSpPr>
          <p:spPr>
            <a:xfrm>
              <a:off x="3371850" y="2692400"/>
              <a:ext cx="3332162" cy="4165600"/>
            </a:xfrm>
            <a:custGeom>
              <a:rect b="b" l="l" r="r" t="t"/>
              <a:pathLst>
                <a:path extrusionOk="0" h="2624" w="2099">
                  <a:moveTo>
                    <a:pt x="2099" y="2624"/>
                  </a:moveTo>
                  <a:lnTo>
                    <a:pt x="0" y="0"/>
                  </a:lnTo>
                  <a:lnTo>
                    <a:pt x="2021" y="2624"/>
                  </a:lnTo>
                  <a:lnTo>
                    <a:pt x="2099" y="2624"/>
                  </a:lnTo>
                  <a:close/>
                </a:path>
              </a:pathLst>
            </a:custGeom>
            <a:solidFill>
              <a:srgbClr val="0B5982"/>
            </a:solidFill>
            <a:ln>
              <a:noFill/>
            </a:ln>
          </p:spPr>
        </p:sp>
        <p:sp>
          <p:nvSpPr>
            <p:cNvPr id="24" name="Google Shape;24;p14"/>
            <p:cNvSpPr/>
            <p:nvPr/>
          </p:nvSpPr>
          <p:spPr>
            <a:xfrm>
              <a:off x="3367088" y="2687637"/>
              <a:ext cx="4576762" cy="4170363"/>
            </a:xfrm>
            <a:custGeom>
              <a:rect b="b" l="l" r="r" t="t"/>
              <a:pathLst>
                <a:path extrusionOk="0" h="2627" w="2883">
                  <a:moveTo>
                    <a:pt x="0" y="0"/>
                  </a:moveTo>
                  <a:lnTo>
                    <a:pt x="3" y="3"/>
                  </a:lnTo>
                  <a:lnTo>
                    <a:pt x="2102" y="2627"/>
                  </a:lnTo>
                  <a:lnTo>
                    <a:pt x="2883" y="2627"/>
                  </a:lnTo>
                  <a:lnTo>
                    <a:pt x="225" y="57"/>
                  </a:lnTo>
                  <a:lnTo>
                    <a:pt x="0" y="0"/>
                  </a:lnTo>
                  <a:close/>
                </a:path>
              </a:pathLst>
            </a:custGeom>
            <a:solidFill>
              <a:srgbClr val="1186C3"/>
            </a:solidFill>
            <a:ln>
              <a:noFill/>
            </a:ln>
          </p:spPr>
        </p:sp>
        <p:sp>
          <p:nvSpPr>
            <p:cNvPr id="25" name="Google Shape;25;p14"/>
            <p:cNvSpPr/>
            <p:nvPr/>
          </p:nvSpPr>
          <p:spPr>
            <a:xfrm>
              <a:off x="2928938" y="2578100"/>
              <a:ext cx="3584575" cy="4279900"/>
            </a:xfrm>
            <a:custGeom>
              <a:rect b="b" l="l" r="r" t="t"/>
              <a:pathLst>
                <a:path extrusionOk="0" h="2696" w="2258">
                  <a:moveTo>
                    <a:pt x="2258" y="2696"/>
                  </a:moveTo>
                  <a:lnTo>
                    <a:pt x="264" y="111"/>
                  </a:lnTo>
                  <a:lnTo>
                    <a:pt x="228" y="60"/>
                  </a:lnTo>
                  <a:lnTo>
                    <a:pt x="225" y="57"/>
                  </a:lnTo>
                  <a:lnTo>
                    <a:pt x="0" y="0"/>
                  </a:lnTo>
                  <a:lnTo>
                    <a:pt x="0" y="3"/>
                  </a:lnTo>
                  <a:lnTo>
                    <a:pt x="1697" y="2696"/>
                  </a:lnTo>
                  <a:lnTo>
                    <a:pt x="2258" y="2696"/>
                  </a:lnTo>
                  <a:close/>
                </a:path>
              </a:pathLst>
            </a:custGeom>
            <a:solidFill>
              <a:srgbClr val="3F3F3F"/>
            </a:solidFill>
            <a:ln>
              <a:noFill/>
            </a:ln>
          </p:spPr>
        </p:sp>
      </p:grpSp>
      <p:sp>
        <p:nvSpPr>
          <p:cNvPr id="26" name="Google Shape;26;p14"/>
          <p:cNvSpPr txBox="1"/>
          <p:nvPr>
            <p:ph type="ctrTitle"/>
          </p:nvPr>
        </p:nvSpPr>
        <p:spPr>
          <a:xfrm>
            <a:off x="2928401" y="1380068"/>
            <a:ext cx="8574622" cy="2616199"/>
          </a:xfrm>
          <a:prstGeom prst="rect">
            <a:avLst/>
          </a:prstGeom>
          <a:noFill/>
          <a:ln>
            <a:noFill/>
          </a:ln>
        </p:spPr>
        <p:txBody>
          <a:bodyPr anchorCtr="0" anchor="b" bIns="45700" lIns="91425" spcFirstLastPara="1" rIns="91425" wrap="square" tIns="45700">
            <a:normAutofit/>
          </a:bodyPr>
          <a:lstStyle>
            <a:lvl1pPr lvl="0" algn="r">
              <a:spcBef>
                <a:spcPts val="0"/>
              </a:spcBef>
              <a:spcAft>
                <a:spcPts val="0"/>
              </a:spcAft>
              <a:buClr>
                <a:schemeClr val="dk1"/>
              </a:buClr>
              <a:buSzPts val="6000"/>
              <a:buFont typeface="Corbel"/>
              <a:buNone/>
              <a:defRPr sz="6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4"/>
          <p:cNvSpPr txBox="1"/>
          <p:nvPr>
            <p:ph idx="1" type="subTitle"/>
          </p:nvPr>
        </p:nvSpPr>
        <p:spPr>
          <a:xfrm>
            <a:off x="4515377" y="3996267"/>
            <a:ext cx="6987645" cy="1388534"/>
          </a:xfrm>
          <a:prstGeom prst="rect">
            <a:avLst/>
          </a:prstGeom>
          <a:noFill/>
          <a:ln>
            <a:noFill/>
          </a:ln>
        </p:spPr>
        <p:txBody>
          <a:bodyPr anchorCtr="0" anchor="t" bIns="45700" lIns="91425" spcFirstLastPara="1" rIns="91425" wrap="square" tIns="45700">
            <a:normAutofit/>
          </a:bodyPr>
          <a:lstStyle>
            <a:lvl1pPr lvl="0" algn="r">
              <a:spcBef>
                <a:spcPts val="420"/>
              </a:spcBef>
              <a:spcAft>
                <a:spcPts val="0"/>
              </a:spcAft>
              <a:buSzPts val="3045"/>
              <a:buNone/>
              <a:defRPr sz="2100">
                <a:solidFill>
                  <a:schemeClr val="dk1"/>
                </a:solidFill>
              </a:defRPr>
            </a:lvl1pPr>
            <a:lvl2pPr lvl="1" algn="ctr">
              <a:spcBef>
                <a:spcPts val="600"/>
              </a:spcBef>
              <a:spcAft>
                <a:spcPts val="0"/>
              </a:spcAft>
              <a:buSzPts val="2900"/>
              <a:buNone/>
              <a:defRPr>
                <a:solidFill>
                  <a:srgbClr val="888888"/>
                </a:solidFill>
              </a:defRPr>
            </a:lvl2pPr>
            <a:lvl3pPr lvl="2" algn="ctr">
              <a:spcBef>
                <a:spcPts val="600"/>
              </a:spcBef>
              <a:spcAft>
                <a:spcPts val="0"/>
              </a:spcAft>
              <a:buSzPts val="2610"/>
              <a:buNone/>
              <a:defRPr>
                <a:solidFill>
                  <a:srgbClr val="888888"/>
                </a:solidFill>
              </a:defRPr>
            </a:lvl3pPr>
            <a:lvl4pPr lvl="3" algn="ctr">
              <a:spcBef>
                <a:spcPts val="600"/>
              </a:spcBef>
              <a:spcAft>
                <a:spcPts val="0"/>
              </a:spcAft>
              <a:buSzPts val="2320"/>
              <a:buNone/>
              <a:defRPr>
                <a:solidFill>
                  <a:srgbClr val="888888"/>
                </a:solidFill>
              </a:defRPr>
            </a:lvl4pPr>
            <a:lvl5pPr lvl="4" algn="ctr">
              <a:spcBef>
                <a:spcPts val="600"/>
              </a:spcBef>
              <a:spcAft>
                <a:spcPts val="0"/>
              </a:spcAft>
              <a:buSzPts val="2030"/>
              <a:buNone/>
              <a:defRPr>
                <a:solidFill>
                  <a:srgbClr val="888888"/>
                </a:solidFill>
              </a:defRPr>
            </a:lvl5pPr>
            <a:lvl6pPr lvl="5" algn="ctr">
              <a:spcBef>
                <a:spcPts val="600"/>
              </a:spcBef>
              <a:spcAft>
                <a:spcPts val="0"/>
              </a:spcAft>
              <a:buSzPts val="2030"/>
              <a:buNone/>
              <a:defRPr>
                <a:solidFill>
                  <a:srgbClr val="888888"/>
                </a:solidFill>
              </a:defRPr>
            </a:lvl6pPr>
            <a:lvl7pPr lvl="6" algn="ctr">
              <a:spcBef>
                <a:spcPts val="600"/>
              </a:spcBef>
              <a:spcAft>
                <a:spcPts val="0"/>
              </a:spcAft>
              <a:buSzPts val="2030"/>
              <a:buNone/>
              <a:defRPr>
                <a:solidFill>
                  <a:srgbClr val="888888"/>
                </a:solidFill>
              </a:defRPr>
            </a:lvl7pPr>
            <a:lvl8pPr lvl="7" algn="ctr">
              <a:spcBef>
                <a:spcPts val="600"/>
              </a:spcBef>
              <a:spcAft>
                <a:spcPts val="0"/>
              </a:spcAft>
              <a:buSzPts val="2030"/>
              <a:buNone/>
              <a:defRPr>
                <a:solidFill>
                  <a:srgbClr val="888888"/>
                </a:solidFill>
              </a:defRPr>
            </a:lvl8pPr>
            <a:lvl9pPr lvl="8" algn="ctr">
              <a:spcBef>
                <a:spcPts val="600"/>
              </a:spcBef>
              <a:spcAft>
                <a:spcPts val="600"/>
              </a:spcAft>
              <a:buSzPts val="2030"/>
              <a:buNone/>
              <a:defRPr>
                <a:solidFill>
                  <a:srgbClr val="888888"/>
                </a:solidFill>
              </a:defRPr>
            </a:lvl9pPr>
          </a:lstStyle>
          <a:p/>
        </p:txBody>
      </p:sp>
      <p:sp>
        <p:nvSpPr>
          <p:cNvPr id="28" name="Google Shape;28;p14"/>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4"/>
          <p:cNvSpPr txBox="1"/>
          <p:nvPr>
            <p:ph idx="11" type="ftr"/>
          </p:nvPr>
        </p:nvSpPr>
        <p:spPr>
          <a:xfrm>
            <a:off x="5332412" y="5883275"/>
            <a:ext cx="432404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14"/>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1" name="Shape 81"/>
        <p:cNvGrpSpPr/>
        <p:nvPr/>
      </p:nvGrpSpPr>
      <p:grpSpPr>
        <a:xfrm>
          <a:off x="0" y="0"/>
          <a:ext cx="0" cy="0"/>
          <a:chOff x="0" y="0"/>
          <a:chExt cx="0" cy="0"/>
        </a:xfrm>
      </p:grpSpPr>
      <p:sp>
        <p:nvSpPr>
          <p:cNvPr id="82" name="Google Shape;82;p23"/>
          <p:cNvSpPr txBox="1"/>
          <p:nvPr>
            <p:ph type="title"/>
          </p:nvPr>
        </p:nvSpPr>
        <p:spPr>
          <a:xfrm>
            <a:off x="1484312" y="1600200"/>
            <a:ext cx="3549121" cy="13716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chemeClr val="dk1"/>
              </a:buClr>
              <a:buSzPts val="2400"/>
              <a:buFont typeface="Corbel"/>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3"/>
          <p:cNvSpPr txBox="1"/>
          <p:nvPr>
            <p:ph idx="1" type="body"/>
          </p:nvPr>
        </p:nvSpPr>
        <p:spPr>
          <a:xfrm>
            <a:off x="5262033" y="685799"/>
            <a:ext cx="6240990" cy="5105401"/>
          </a:xfrm>
          <a:prstGeom prst="rect">
            <a:avLst/>
          </a:prstGeom>
          <a:noFill/>
          <a:ln>
            <a:noFill/>
          </a:ln>
        </p:spPr>
        <p:txBody>
          <a:bodyPr anchorCtr="0" anchor="ctr" bIns="45700" lIns="91425" spcFirstLastPara="1" rIns="91425" wrap="square" tIns="45700">
            <a:normAutofit/>
          </a:bodyPr>
          <a:lstStyle>
            <a:lvl1pPr indent="-412750" lvl="0" marL="457200" algn="l">
              <a:spcBef>
                <a:spcPts val="400"/>
              </a:spcBef>
              <a:spcAft>
                <a:spcPts val="0"/>
              </a:spcAft>
              <a:buSzPts val="2900"/>
              <a:buChar char="•"/>
              <a:defRPr sz="2000"/>
            </a:lvl1pPr>
            <a:lvl2pPr indent="-394335" lvl="1" marL="914400" algn="l">
              <a:spcBef>
                <a:spcPts val="600"/>
              </a:spcBef>
              <a:spcAft>
                <a:spcPts val="0"/>
              </a:spcAft>
              <a:buSzPts val="2610"/>
              <a:buChar char="•"/>
              <a:defRPr sz="1800"/>
            </a:lvl2pPr>
            <a:lvl3pPr indent="-375919" lvl="2" marL="1371600" algn="l">
              <a:spcBef>
                <a:spcPts val="600"/>
              </a:spcBef>
              <a:spcAft>
                <a:spcPts val="0"/>
              </a:spcAft>
              <a:buSzPts val="2320"/>
              <a:buChar char="•"/>
              <a:defRPr sz="1600"/>
            </a:lvl3pPr>
            <a:lvl4pPr indent="-357505" lvl="3" marL="1828800" algn="l">
              <a:spcBef>
                <a:spcPts val="600"/>
              </a:spcBef>
              <a:spcAft>
                <a:spcPts val="0"/>
              </a:spcAft>
              <a:buSzPts val="2030"/>
              <a:buChar char="•"/>
              <a:defRPr sz="1400"/>
            </a:lvl4pPr>
            <a:lvl5pPr indent="-357504" lvl="4" marL="2286000" algn="l">
              <a:spcBef>
                <a:spcPts val="600"/>
              </a:spcBef>
              <a:spcAft>
                <a:spcPts val="0"/>
              </a:spcAft>
              <a:buSzPts val="2030"/>
              <a:buChar char="•"/>
              <a:defRPr sz="1400"/>
            </a:lvl5pPr>
            <a:lvl6pPr indent="-357504" lvl="5" marL="2743200" algn="l">
              <a:spcBef>
                <a:spcPts val="600"/>
              </a:spcBef>
              <a:spcAft>
                <a:spcPts val="0"/>
              </a:spcAft>
              <a:buSzPts val="2030"/>
              <a:buChar char="•"/>
              <a:defRPr sz="1400"/>
            </a:lvl6pPr>
            <a:lvl7pPr indent="-357504" lvl="6" marL="3200400" algn="l">
              <a:spcBef>
                <a:spcPts val="600"/>
              </a:spcBef>
              <a:spcAft>
                <a:spcPts val="0"/>
              </a:spcAft>
              <a:buSzPts val="2030"/>
              <a:buChar char="•"/>
              <a:defRPr sz="1400"/>
            </a:lvl7pPr>
            <a:lvl8pPr indent="-357504" lvl="7" marL="3657600" algn="l">
              <a:spcBef>
                <a:spcPts val="600"/>
              </a:spcBef>
              <a:spcAft>
                <a:spcPts val="0"/>
              </a:spcAft>
              <a:buSzPts val="2030"/>
              <a:buChar char="•"/>
              <a:defRPr sz="1400"/>
            </a:lvl8pPr>
            <a:lvl9pPr indent="-357504" lvl="8" marL="4114800" algn="l">
              <a:spcBef>
                <a:spcPts val="600"/>
              </a:spcBef>
              <a:spcAft>
                <a:spcPts val="600"/>
              </a:spcAft>
              <a:buSzPts val="2030"/>
              <a:buChar char="•"/>
              <a:defRPr sz="1400"/>
            </a:lvl9pPr>
          </a:lstStyle>
          <a:p/>
        </p:txBody>
      </p:sp>
      <p:sp>
        <p:nvSpPr>
          <p:cNvPr id="84" name="Google Shape;84;p23"/>
          <p:cNvSpPr txBox="1"/>
          <p:nvPr>
            <p:ph idx="2" type="body"/>
          </p:nvPr>
        </p:nvSpPr>
        <p:spPr>
          <a:xfrm>
            <a:off x="1484312" y="2971800"/>
            <a:ext cx="3549121" cy="1828800"/>
          </a:xfrm>
          <a:prstGeom prst="rect">
            <a:avLst/>
          </a:prstGeom>
          <a:noFill/>
          <a:ln>
            <a:noFill/>
          </a:ln>
        </p:spPr>
        <p:txBody>
          <a:bodyPr anchorCtr="0" anchor="ctr" bIns="45700" lIns="91425" spcFirstLastPara="1" rIns="91425" wrap="square" tIns="45700">
            <a:normAutofit/>
          </a:bodyPr>
          <a:lstStyle>
            <a:lvl1pPr indent="-228600" lvl="0" marL="457200" algn="ctr">
              <a:spcBef>
                <a:spcPts val="320"/>
              </a:spcBef>
              <a:spcAft>
                <a:spcPts val="0"/>
              </a:spcAft>
              <a:buSzPts val="2320"/>
              <a:buNone/>
              <a:defRPr sz="1600"/>
            </a:lvl1pPr>
            <a:lvl2pPr indent="-228600" lvl="1" marL="914400" algn="l">
              <a:spcBef>
                <a:spcPts val="600"/>
              </a:spcBef>
              <a:spcAft>
                <a:spcPts val="0"/>
              </a:spcAft>
              <a:buSzPts val="1740"/>
              <a:buNone/>
              <a:defRPr sz="1200"/>
            </a:lvl2pPr>
            <a:lvl3pPr indent="-228600" lvl="2" marL="1371600" algn="l">
              <a:spcBef>
                <a:spcPts val="600"/>
              </a:spcBef>
              <a:spcAft>
                <a:spcPts val="0"/>
              </a:spcAft>
              <a:buSzPts val="1450"/>
              <a:buNone/>
              <a:defRPr sz="1000"/>
            </a:lvl3pPr>
            <a:lvl4pPr indent="-228600" lvl="3" marL="1828800" algn="l">
              <a:spcBef>
                <a:spcPts val="600"/>
              </a:spcBef>
              <a:spcAft>
                <a:spcPts val="0"/>
              </a:spcAft>
              <a:buSzPts val="1305"/>
              <a:buNone/>
              <a:defRPr sz="900"/>
            </a:lvl4pPr>
            <a:lvl5pPr indent="-228600" lvl="4" marL="2286000" algn="l">
              <a:spcBef>
                <a:spcPts val="600"/>
              </a:spcBef>
              <a:spcAft>
                <a:spcPts val="0"/>
              </a:spcAft>
              <a:buSzPts val="1305"/>
              <a:buNone/>
              <a:defRPr sz="900"/>
            </a:lvl5pPr>
            <a:lvl6pPr indent="-228600" lvl="5" marL="2743200" algn="l">
              <a:spcBef>
                <a:spcPts val="600"/>
              </a:spcBef>
              <a:spcAft>
                <a:spcPts val="0"/>
              </a:spcAft>
              <a:buSzPts val="1305"/>
              <a:buNone/>
              <a:defRPr sz="900"/>
            </a:lvl6pPr>
            <a:lvl7pPr indent="-228600" lvl="6" marL="3200400" algn="l">
              <a:spcBef>
                <a:spcPts val="600"/>
              </a:spcBef>
              <a:spcAft>
                <a:spcPts val="0"/>
              </a:spcAft>
              <a:buSzPts val="1305"/>
              <a:buNone/>
              <a:defRPr sz="900"/>
            </a:lvl7pPr>
            <a:lvl8pPr indent="-228600" lvl="7" marL="3657600" algn="l">
              <a:spcBef>
                <a:spcPts val="600"/>
              </a:spcBef>
              <a:spcAft>
                <a:spcPts val="0"/>
              </a:spcAft>
              <a:buSzPts val="1305"/>
              <a:buNone/>
              <a:defRPr sz="900"/>
            </a:lvl8pPr>
            <a:lvl9pPr indent="-228600" lvl="8" marL="4114800" algn="l">
              <a:spcBef>
                <a:spcPts val="600"/>
              </a:spcBef>
              <a:spcAft>
                <a:spcPts val="600"/>
              </a:spcAft>
              <a:buSzPts val="1305"/>
              <a:buNone/>
              <a:defRPr sz="900"/>
            </a:lvl9pPr>
          </a:lstStyle>
          <a:p/>
        </p:txBody>
      </p:sp>
      <p:sp>
        <p:nvSpPr>
          <p:cNvPr id="85" name="Google Shape;85;p23"/>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3"/>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3"/>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88" name="Shape 88"/>
        <p:cNvGrpSpPr/>
        <p:nvPr/>
      </p:nvGrpSpPr>
      <p:grpSpPr>
        <a:xfrm>
          <a:off x="0" y="0"/>
          <a:ext cx="0" cy="0"/>
          <a:chOff x="0" y="0"/>
          <a:chExt cx="0" cy="0"/>
        </a:xfrm>
      </p:grpSpPr>
      <p:sp>
        <p:nvSpPr>
          <p:cNvPr id="89" name="Google Shape;89;p24"/>
          <p:cNvSpPr txBox="1"/>
          <p:nvPr>
            <p:ph type="title"/>
          </p:nvPr>
        </p:nvSpPr>
        <p:spPr>
          <a:xfrm>
            <a:off x="1484311" y="4732865"/>
            <a:ext cx="10018711" cy="566738"/>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chemeClr val="dk1"/>
              </a:buClr>
              <a:buSzPts val="2400"/>
              <a:buFont typeface="Corbel"/>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4"/>
          <p:cNvSpPr/>
          <p:nvPr>
            <p:ph idx="2" type="pic"/>
          </p:nvPr>
        </p:nvSpPr>
        <p:spPr>
          <a:xfrm>
            <a:off x="2386012" y="932112"/>
            <a:ext cx="8225944" cy="3164976"/>
          </a:xfrm>
          <a:prstGeom prst="roundRect">
            <a:avLst>
              <a:gd fmla="val 4380" name="adj"/>
            </a:avLst>
          </a:prstGeom>
          <a:noFill/>
          <a:ln cap="flat" cmpd="sng" w="38100">
            <a:solidFill>
              <a:schemeClr val="lt2"/>
            </a:solidFill>
            <a:prstDash val="solid"/>
            <a:round/>
            <a:headEnd len="sm" w="sm" type="none"/>
            <a:tailEnd len="sm" w="sm" type="none"/>
          </a:ln>
        </p:spPr>
      </p:sp>
      <p:sp>
        <p:nvSpPr>
          <p:cNvPr id="91" name="Google Shape;91;p24"/>
          <p:cNvSpPr txBox="1"/>
          <p:nvPr>
            <p:ph idx="1" type="body"/>
          </p:nvPr>
        </p:nvSpPr>
        <p:spPr>
          <a:xfrm>
            <a:off x="1484311" y="5299603"/>
            <a:ext cx="10018711" cy="493712"/>
          </a:xfrm>
          <a:prstGeom prst="rect">
            <a:avLst/>
          </a:prstGeom>
          <a:noFill/>
          <a:ln>
            <a:noFill/>
          </a:ln>
        </p:spPr>
        <p:txBody>
          <a:bodyPr anchorCtr="0" anchor="ctr" bIns="45700" lIns="91425" spcFirstLastPara="1" rIns="91425" wrap="square" tIns="45700">
            <a:normAutofit/>
          </a:bodyPr>
          <a:lstStyle>
            <a:lvl1pPr indent="-228600" lvl="0" marL="457200" algn="ctr">
              <a:spcBef>
                <a:spcPts val="280"/>
              </a:spcBef>
              <a:spcAft>
                <a:spcPts val="0"/>
              </a:spcAft>
              <a:buSzPts val="2030"/>
              <a:buNone/>
              <a:defRPr sz="1400"/>
            </a:lvl1pPr>
            <a:lvl2pPr indent="-228600" lvl="1" marL="914400" algn="l">
              <a:spcBef>
                <a:spcPts val="600"/>
              </a:spcBef>
              <a:spcAft>
                <a:spcPts val="0"/>
              </a:spcAft>
              <a:buSzPts val="1740"/>
              <a:buNone/>
              <a:defRPr sz="1200"/>
            </a:lvl2pPr>
            <a:lvl3pPr indent="-228600" lvl="2" marL="1371600" algn="l">
              <a:spcBef>
                <a:spcPts val="600"/>
              </a:spcBef>
              <a:spcAft>
                <a:spcPts val="0"/>
              </a:spcAft>
              <a:buSzPts val="1450"/>
              <a:buNone/>
              <a:defRPr sz="1000"/>
            </a:lvl3pPr>
            <a:lvl4pPr indent="-228600" lvl="3" marL="1828800" algn="l">
              <a:spcBef>
                <a:spcPts val="600"/>
              </a:spcBef>
              <a:spcAft>
                <a:spcPts val="0"/>
              </a:spcAft>
              <a:buSzPts val="1305"/>
              <a:buNone/>
              <a:defRPr sz="900"/>
            </a:lvl4pPr>
            <a:lvl5pPr indent="-228600" lvl="4" marL="2286000" algn="l">
              <a:spcBef>
                <a:spcPts val="600"/>
              </a:spcBef>
              <a:spcAft>
                <a:spcPts val="0"/>
              </a:spcAft>
              <a:buSzPts val="1305"/>
              <a:buNone/>
              <a:defRPr sz="900"/>
            </a:lvl5pPr>
            <a:lvl6pPr indent="-228600" lvl="5" marL="2743200" algn="l">
              <a:spcBef>
                <a:spcPts val="600"/>
              </a:spcBef>
              <a:spcAft>
                <a:spcPts val="0"/>
              </a:spcAft>
              <a:buSzPts val="1305"/>
              <a:buNone/>
              <a:defRPr sz="900"/>
            </a:lvl6pPr>
            <a:lvl7pPr indent="-228600" lvl="6" marL="3200400" algn="l">
              <a:spcBef>
                <a:spcPts val="600"/>
              </a:spcBef>
              <a:spcAft>
                <a:spcPts val="0"/>
              </a:spcAft>
              <a:buSzPts val="1305"/>
              <a:buNone/>
              <a:defRPr sz="900"/>
            </a:lvl7pPr>
            <a:lvl8pPr indent="-228600" lvl="7" marL="3657600" algn="l">
              <a:spcBef>
                <a:spcPts val="600"/>
              </a:spcBef>
              <a:spcAft>
                <a:spcPts val="0"/>
              </a:spcAft>
              <a:buSzPts val="1305"/>
              <a:buNone/>
              <a:defRPr sz="900"/>
            </a:lvl8pPr>
            <a:lvl9pPr indent="-228600" lvl="8" marL="4114800" algn="l">
              <a:spcBef>
                <a:spcPts val="600"/>
              </a:spcBef>
              <a:spcAft>
                <a:spcPts val="600"/>
              </a:spcAft>
              <a:buSzPts val="1305"/>
              <a:buNone/>
              <a:defRPr sz="900"/>
            </a:lvl9pPr>
          </a:lstStyle>
          <a:p/>
        </p:txBody>
      </p:sp>
      <p:sp>
        <p:nvSpPr>
          <p:cNvPr id="92" name="Google Shape;92;p24"/>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4"/>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4"/>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5" name="Shape 95"/>
        <p:cNvGrpSpPr/>
        <p:nvPr/>
      </p:nvGrpSpPr>
      <p:grpSpPr>
        <a:xfrm>
          <a:off x="0" y="0"/>
          <a:ext cx="0" cy="0"/>
          <a:chOff x="0" y="0"/>
          <a:chExt cx="0" cy="0"/>
        </a:xfrm>
      </p:grpSpPr>
      <p:sp>
        <p:nvSpPr>
          <p:cNvPr id="96" name="Google Shape;96;p25"/>
          <p:cNvSpPr txBox="1"/>
          <p:nvPr>
            <p:ph type="title"/>
          </p:nvPr>
        </p:nvSpPr>
        <p:spPr>
          <a:xfrm>
            <a:off x="1484312" y="685800"/>
            <a:ext cx="10018711" cy="3048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Corbel"/>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5"/>
          <p:cNvSpPr txBox="1"/>
          <p:nvPr>
            <p:ph idx="1" type="body"/>
          </p:nvPr>
        </p:nvSpPr>
        <p:spPr>
          <a:xfrm>
            <a:off x="1484312" y="4343400"/>
            <a:ext cx="10018713" cy="1447800"/>
          </a:xfrm>
          <a:prstGeom prst="rect">
            <a:avLst/>
          </a:prstGeom>
          <a:noFill/>
          <a:ln>
            <a:noFill/>
          </a:ln>
        </p:spPr>
        <p:txBody>
          <a:bodyPr anchorCtr="0" anchor="ctr" bIns="45700" lIns="91425" spcFirstLastPara="1" rIns="91425" wrap="square" tIns="45700">
            <a:normAutofit/>
          </a:bodyPr>
          <a:lstStyle>
            <a:lvl1pPr indent="-228600" lvl="0" marL="457200" algn="ctr">
              <a:spcBef>
                <a:spcPts val="400"/>
              </a:spcBef>
              <a:spcAft>
                <a:spcPts val="0"/>
              </a:spcAft>
              <a:buSzPts val="2900"/>
              <a:buNone/>
              <a:defRPr sz="2000">
                <a:solidFill>
                  <a:schemeClr val="dk1"/>
                </a:solidFill>
              </a:defRPr>
            </a:lvl1pPr>
            <a:lvl2pPr indent="-228600" lvl="1" marL="914400" algn="l">
              <a:spcBef>
                <a:spcPts val="600"/>
              </a:spcBef>
              <a:spcAft>
                <a:spcPts val="0"/>
              </a:spcAft>
              <a:buSzPts val="2610"/>
              <a:buNone/>
              <a:defRPr sz="1800">
                <a:solidFill>
                  <a:srgbClr val="888888"/>
                </a:solidFill>
              </a:defRPr>
            </a:lvl2pPr>
            <a:lvl3pPr indent="-228600" lvl="2" marL="1371600" algn="l">
              <a:spcBef>
                <a:spcPts val="600"/>
              </a:spcBef>
              <a:spcAft>
                <a:spcPts val="0"/>
              </a:spcAft>
              <a:buSzPts val="2320"/>
              <a:buNone/>
              <a:defRPr sz="1600">
                <a:solidFill>
                  <a:srgbClr val="888888"/>
                </a:solidFill>
              </a:defRPr>
            </a:lvl3pPr>
            <a:lvl4pPr indent="-228600" lvl="3" marL="1828800" algn="l">
              <a:spcBef>
                <a:spcPts val="600"/>
              </a:spcBef>
              <a:spcAft>
                <a:spcPts val="0"/>
              </a:spcAft>
              <a:buSzPts val="2030"/>
              <a:buNone/>
              <a:defRPr sz="1400">
                <a:solidFill>
                  <a:srgbClr val="888888"/>
                </a:solidFill>
              </a:defRPr>
            </a:lvl4pPr>
            <a:lvl5pPr indent="-228600" lvl="4" marL="2286000" algn="l">
              <a:spcBef>
                <a:spcPts val="600"/>
              </a:spcBef>
              <a:spcAft>
                <a:spcPts val="0"/>
              </a:spcAft>
              <a:buSzPts val="2030"/>
              <a:buNone/>
              <a:defRPr sz="1400">
                <a:solidFill>
                  <a:srgbClr val="888888"/>
                </a:solidFill>
              </a:defRPr>
            </a:lvl5pPr>
            <a:lvl6pPr indent="-228600" lvl="5" marL="2743200" algn="l">
              <a:spcBef>
                <a:spcPts val="600"/>
              </a:spcBef>
              <a:spcAft>
                <a:spcPts val="0"/>
              </a:spcAft>
              <a:buSzPts val="2030"/>
              <a:buNone/>
              <a:defRPr sz="1400">
                <a:solidFill>
                  <a:srgbClr val="888888"/>
                </a:solidFill>
              </a:defRPr>
            </a:lvl6pPr>
            <a:lvl7pPr indent="-228600" lvl="6" marL="3200400" algn="l">
              <a:spcBef>
                <a:spcPts val="600"/>
              </a:spcBef>
              <a:spcAft>
                <a:spcPts val="0"/>
              </a:spcAft>
              <a:buSzPts val="2030"/>
              <a:buNone/>
              <a:defRPr sz="1400">
                <a:solidFill>
                  <a:srgbClr val="888888"/>
                </a:solidFill>
              </a:defRPr>
            </a:lvl7pPr>
            <a:lvl8pPr indent="-228600" lvl="7" marL="3657600" algn="l">
              <a:spcBef>
                <a:spcPts val="600"/>
              </a:spcBef>
              <a:spcAft>
                <a:spcPts val="0"/>
              </a:spcAft>
              <a:buSzPts val="2030"/>
              <a:buNone/>
              <a:defRPr sz="1400">
                <a:solidFill>
                  <a:srgbClr val="888888"/>
                </a:solidFill>
              </a:defRPr>
            </a:lvl8pPr>
            <a:lvl9pPr indent="-228600" lvl="8" marL="4114800" algn="l">
              <a:spcBef>
                <a:spcPts val="600"/>
              </a:spcBef>
              <a:spcAft>
                <a:spcPts val="600"/>
              </a:spcAft>
              <a:buSzPts val="2030"/>
              <a:buNone/>
              <a:defRPr sz="1400">
                <a:solidFill>
                  <a:srgbClr val="888888"/>
                </a:solidFill>
              </a:defRPr>
            </a:lvl9pPr>
          </a:lstStyle>
          <a:p/>
        </p:txBody>
      </p:sp>
      <p:sp>
        <p:nvSpPr>
          <p:cNvPr id="98" name="Google Shape;98;p25"/>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25"/>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25"/>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01" name="Shape 101"/>
        <p:cNvGrpSpPr/>
        <p:nvPr/>
      </p:nvGrpSpPr>
      <p:grpSpPr>
        <a:xfrm>
          <a:off x="0" y="0"/>
          <a:ext cx="0" cy="0"/>
          <a:chOff x="0" y="0"/>
          <a:chExt cx="0" cy="0"/>
        </a:xfrm>
      </p:grpSpPr>
      <p:sp>
        <p:nvSpPr>
          <p:cNvPr id="102" name="Google Shape;102;p26"/>
          <p:cNvSpPr txBox="1"/>
          <p:nvPr/>
        </p:nvSpPr>
        <p:spPr>
          <a:xfrm>
            <a:off x="1598612" y="863023"/>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8000"/>
              <a:buFont typeface="Corbel"/>
              <a:buNone/>
            </a:pPr>
            <a:r>
              <a:rPr b="0" lang="en-US" sz="8000" cap="none">
                <a:solidFill>
                  <a:schemeClr val="dk1"/>
                </a:solidFill>
                <a:latin typeface="Corbel"/>
                <a:ea typeface="Corbel"/>
                <a:cs typeface="Corbel"/>
                <a:sym typeface="Corbel"/>
              </a:rPr>
              <a:t>“</a:t>
            </a:r>
            <a:endParaRPr/>
          </a:p>
        </p:txBody>
      </p:sp>
      <p:sp>
        <p:nvSpPr>
          <p:cNvPr id="103" name="Google Shape;103;p26"/>
          <p:cNvSpPr txBox="1"/>
          <p:nvPr/>
        </p:nvSpPr>
        <p:spPr>
          <a:xfrm>
            <a:off x="10893425" y="2819399"/>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dk1"/>
              </a:buClr>
              <a:buSzPts val="8000"/>
              <a:buFont typeface="Corbel"/>
              <a:buNone/>
            </a:pPr>
            <a:r>
              <a:rPr b="0" lang="en-US" sz="8000" cap="none">
                <a:solidFill>
                  <a:schemeClr val="dk1"/>
                </a:solidFill>
                <a:latin typeface="Corbel"/>
                <a:ea typeface="Corbel"/>
                <a:cs typeface="Corbel"/>
                <a:sym typeface="Corbel"/>
              </a:rPr>
              <a:t>”</a:t>
            </a:r>
            <a:endParaRPr/>
          </a:p>
        </p:txBody>
      </p:sp>
      <p:sp>
        <p:nvSpPr>
          <p:cNvPr id="104" name="Google Shape;104;p26"/>
          <p:cNvSpPr txBox="1"/>
          <p:nvPr>
            <p:ph type="title"/>
          </p:nvPr>
        </p:nvSpPr>
        <p:spPr>
          <a:xfrm>
            <a:off x="2208212" y="685800"/>
            <a:ext cx="8990012" cy="2743199"/>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Corbel"/>
              <a:buNone/>
              <a:defRPr b="0" sz="320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26"/>
          <p:cNvSpPr txBox="1"/>
          <p:nvPr>
            <p:ph idx="1" type="body"/>
          </p:nvPr>
        </p:nvSpPr>
        <p:spPr>
          <a:xfrm>
            <a:off x="2436811" y="3428999"/>
            <a:ext cx="8532815" cy="381000"/>
          </a:xfrm>
          <a:prstGeom prst="rect">
            <a:avLst/>
          </a:prstGeom>
          <a:noFill/>
          <a:ln>
            <a:noFill/>
          </a:ln>
        </p:spPr>
        <p:txBody>
          <a:bodyPr anchorCtr="0" anchor="ctr" bIns="45700" lIns="91425" spcFirstLastPara="1" rIns="91425" wrap="square" tIns="45700">
            <a:normAutofit/>
          </a:bodyPr>
          <a:lstStyle>
            <a:lvl1pPr indent="-228600" lvl="0" marL="457200" algn="l">
              <a:spcBef>
                <a:spcPts val="360"/>
              </a:spcBef>
              <a:spcAft>
                <a:spcPts val="0"/>
              </a:spcAft>
              <a:buSzPts val="2610"/>
              <a:buFont typeface="Corbel"/>
              <a:buNone/>
              <a:defRPr sz="1800"/>
            </a:lvl1pPr>
            <a:lvl2pPr indent="-228600" lvl="1" marL="914400" algn="l">
              <a:spcBef>
                <a:spcPts val="600"/>
              </a:spcBef>
              <a:spcAft>
                <a:spcPts val="0"/>
              </a:spcAft>
              <a:buSzPts val="2900"/>
              <a:buFont typeface="Corbel"/>
              <a:buNone/>
              <a:defRPr/>
            </a:lvl2pPr>
            <a:lvl3pPr indent="-228600" lvl="2" marL="1371600" algn="l">
              <a:spcBef>
                <a:spcPts val="600"/>
              </a:spcBef>
              <a:spcAft>
                <a:spcPts val="0"/>
              </a:spcAft>
              <a:buSzPts val="2610"/>
              <a:buFont typeface="Corbel"/>
              <a:buNone/>
              <a:defRPr/>
            </a:lvl3pPr>
            <a:lvl4pPr indent="-228600" lvl="3" marL="1828800" algn="l">
              <a:spcBef>
                <a:spcPts val="600"/>
              </a:spcBef>
              <a:spcAft>
                <a:spcPts val="0"/>
              </a:spcAft>
              <a:buSzPts val="2320"/>
              <a:buFont typeface="Corbel"/>
              <a:buNone/>
              <a:defRPr/>
            </a:lvl4pPr>
            <a:lvl5pPr indent="-228600" lvl="4" marL="2286000" algn="l">
              <a:spcBef>
                <a:spcPts val="600"/>
              </a:spcBef>
              <a:spcAft>
                <a:spcPts val="0"/>
              </a:spcAft>
              <a:buSzPts val="2030"/>
              <a:buFont typeface="Corbel"/>
              <a:buNone/>
              <a:defRPr/>
            </a:lvl5pPr>
            <a:lvl6pPr indent="-394335" lvl="5" marL="2743200" algn="l">
              <a:spcBef>
                <a:spcPts val="600"/>
              </a:spcBef>
              <a:spcAft>
                <a:spcPts val="0"/>
              </a:spcAft>
              <a:buSzPts val="2610"/>
              <a:buChar char="•"/>
              <a:defRPr/>
            </a:lvl6pPr>
            <a:lvl7pPr indent="-394335" lvl="6" marL="3200400" algn="l">
              <a:spcBef>
                <a:spcPts val="600"/>
              </a:spcBef>
              <a:spcAft>
                <a:spcPts val="0"/>
              </a:spcAft>
              <a:buSzPts val="2610"/>
              <a:buChar char="•"/>
              <a:defRPr/>
            </a:lvl7pPr>
            <a:lvl8pPr indent="-394334" lvl="7" marL="3657600" algn="l">
              <a:spcBef>
                <a:spcPts val="600"/>
              </a:spcBef>
              <a:spcAft>
                <a:spcPts val="0"/>
              </a:spcAft>
              <a:buSzPts val="2610"/>
              <a:buChar char="•"/>
              <a:defRPr/>
            </a:lvl8pPr>
            <a:lvl9pPr indent="-394334" lvl="8" marL="4114800" algn="l">
              <a:spcBef>
                <a:spcPts val="600"/>
              </a:spcBef>
              <a:spcAft>
                <a:spcPts val="600"/>
              </a:spcAft>
              <a:buSzPts val="2610"/>
              <a:buChar char="•"/>
              <a:defRPr/>
            </a:lvl9pPr>
          </a:lstStyle>
          <a:p/>
        </p:txBody>
      </p:sp>
      <p:sp>
        <p:nvSpPr>
          <p:cNvPr id="106" name="Google Shape;106;p26"/>
          <p:cNvSpPr txBox="1"/>
          <p:nvPr>
            <p:ph idx="2" type="body"/>
          </p:nvPr>
        </p:nvSpPr>
        <p:spPr>
          <a:xfrm>
            <a:off x="1484311" y="4343400"/>
            <a:ext cx="10018711" cy="1447800"/>
          </a:xfrm>
          <a:prstGeom prst="rect">
            <a:avLst/>
          </a:prstGeom>
          <a:noFill/>
          <a:ln>
            <a:noFill/>
          </a:ln>
        </p:spPr>
        <p:txBody>
          <a:bodyPr anchorCtr="0" anchor="ctr" bIns="45700" lIns="91425" spcFirstLastPara="1" rIns="91425" wrap="square" tIns="45700">
            <a:normAutofit/>
          </a:bodyPr>
          <a:lstStyle>
            <a:lvl1pPr indent="-228600" lvl="0" marL="457200" algn="ctr">
              <a:spcBef>
                <a:spcPts val="400"/>
              </a:spcBef>
              <a:spcAft>
                <a:spcPts val="0"/>
              </a:spcAft>
              <a:buSzPts val="2900"/>
              <a:buNone/>
              <a:defRPr sz="2000">
                <a:solidFill>
                  <a:schemeClr val="dk1"/>
                </a:solidFill>
              </a:defRPr>
            </a:lvl1pPr>
            <a:lvl2pPr indent="-228600" lvl="1" marL="914400" algn="l">
              <a:spcBef>
                <a:spcPts val="600"/>
              </a:spcBef>
              <a:spcAft>
                <a:spcPts val="0"/>
              </a:spcAft>
              <a:buSzPts val="2610"/>
              <a:buNone/>
              <a:defRPr sz="1800">
                <a:solidFill>
                  <a:srgbClr val="888888"/>
                </a:solidFill>
              </a:defRPr>
            </a:lvl2pPr>
            <a:lvl3pPr indent="-228600" lvl="2" marL="1371600" algn="l">
              <a:spcBef>
                <a:spcPts val="600"/>
              </a:spcBef>
              <a:spcAft>
                <a:spcPts val="0"/>
              </a:spcAft>
              <a:buSzPts val="2320"/>
              <a:buNone/>
              <a:defRPr sz="1600">
                <a:solidFill>
                  <a:srgbClr val="888888"/>
                </a:solidFill>
              </a:defRPr>
            </a:lvl3pPr>
            <a:lvl4pPr indent="-228600" lvl="3" marL="1828800" algn="l">
              <a:spcBef>
                <a:spcPts val="600"/>
              </a:spcBef>
              <a:spcAft>
                <a:spcPts val="0"/>
              </a:spcAft>
              <a:buSzPts val="2030"/>
              <a:buNone/>
              <a:defRPr sz="1400">
                <a:solidFill>
                  <a:srgbClr val="888888"/>
                </a:solidFill>
              </a:defRPr>
            </a:lvl4pPr>
            <a:lvl5pPr indent="-228600" lvl="4" marL="2286000" algn="l">
              <a:spcBef>
                <a:spcPts val="600"/>
              </a:spcBef>
              <a:spcAft>
                <a:spcPts val="0"/>
              </a:spcAft>
              <a:buSzPts val="2030"/>
              <a:buNone/>
              <a:defRPr sz="1400">
                <a:solidFill>
                  <a:srgbClr val="888888"/>
                </a:solidFill>
              </a:defRPr>
            </a:lvl5pPr>
            <a:lvl6pPr indent="-228600" lvl="5" marL="2743200" algn="l">
              <a:spcBef>
                <a:spcPts val="600"/>
              </a:spcBef>
              <a:spcAft>
                <a:spcPts val="0"/>
              </a:spcAft>
              <a:buSzPts val="2030"/>
              <a:buNone/>
              <a:defRPr sz="1400">
                <a:solidFill>
                  <a:srgbClr val="888888"/>
                </a:solidFill>
              </a:defRPr>
            </a:lvl6pPr>
            <a:lvl7pPr indent="-228600" lvl="6" marL="3200400" algn="l">
              <a:spcBef>
                <a:spcPts val="600"/>
              </a:spcBef>
              <a:spcAft>
                <a:spcPts val="0"/>
              </a:spcAft>
              <a:buSzPts val="2030"/>
              <a:buNone/>
              <a:defRPr sz="1400">
                <a:solidFill>
                  <a:srgbClr val="888888"/>
                </a:solidFill>
              </a:defRPr>
            </a:lvl7pPr>
            <a:lvl8pPr indent="-228600" lvl="7" marL="3657600" algn="l">
              <a:spcBef>
                <a:spcPts val="600"/>
              </a:spcBef>
              <a:spcAft>
                <a:spcPts val="0"/>
              </a:spcAft>
              <a:buSzPts val="2030"/>
              <a:buNone/>
              <a:defRPr sz="1400">
                <a:solidFill>
                  <a:srgbClr val="888888"/>
                </a:solidFill>
              </a:defRPr>
            </a:lvl8pPr>
            <a:lvl9pPr indent="-228600" lvl="8" marL="4114800" algn="l">
              <a:spcBef>
                <a:spcPts val="600"/>
              </a:spcBef>
              <a:spcAft>
                <a:spcPts val="600"/>
              </a:spcAft>
              <a:buSzPts val="2030"/>
              <a:buNone/>
              <a:defRPr sz="1400">
                <a:solidFill>
                  <a:srgbClr val="888888"/>
                </a:solidFill>
              </a:defRPr>
            </a:lvl9pPr>
          </a:lstStyle>
          <a:p/>
        </p:txBody>
      </p:sp>
      <p:sp>
        <p:nvSpPr>
          <p:cNvPr id="107" name="Google Shape;107;p26"/>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26"/>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26"/>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0" name="Shape 110"/>
        <p:cNvGrpSpPr/>
        <p:nvPr/>
      </p:nvGrpSpPr>
      <p:grpSpPr>
        <a:xfrm>
          <a:off x="0" y="0"/>
          <a:ext cx="0" cy="0"/>
          <a:chOff x="0" y="0"/>
          <a:chExt cx="0" cy="0"/>
        </a:xfrm>
      </p:grpSpPr>
      <p:sp>
        <p:nvSpPr>
          <p:cNvPr id="111" name="Google Shape;111;p27"/>
          <p:cNvSpPr txBox="1"/>
          <p:nvPr/>
        </p:nvSpPr>
        <p:spPr>
          <a:xfrm>
            <a:off x="1598612" y="863023"/>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dk1"/>
              </a:buClr>
              <a:buSzPts val="8000"/>
              <a:buFont typeface="Corbel"/>
              <a:buNone/>
            </a:pPr>
            <a:r>
              <a:rPr b="0" lang="en-US" sz="8000" cap="none">
                <a:solidFill>
                  <a:schemeClr val="dk1"/>
                </a:solidFill>
                <a:latin typeface="Corbel"/>
                <a:ea typeface="Corbel"/>
                <a:cs typeface="Corbel"/>
                <a:sym typeface="Corbel"/>
              </a:rPr>
              <a:t>“</a:t>
            </a:r>
            <a:endParaRPr/>
          </a:p>
        </p:txBody>
      </p:sp>
      <p:sp>
        <p:nvSpPr>
          <p:cNvPr id="112" name="Google Shape;112;p27"/>
          <p:cNvSpPr txBox="1"/>
          <p:nvPr/>
        </p:nvSpPr>
        <p:spPr>
          <a:xfrm>
            <a:off x="10893425" y="2819399"/>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dk1"/>
              </a:buClr>
              <a:buSzPts val="8000"/>
              <a:buFont typeface="Corbel"/>
              <a:buNone/>
            </a:pPr>
            <a:r>
              <a:rPr b="0" lang="en-US" sz="8000" cap="none">
                <a:solidFill>
                  <a:schemeClr val="dk1"/>
                </a:solidFill>
                <a:latin typeface="Corbel"/>
                <a:ea typeface="Corbel"/>
                <a:cs typeface="Corbel"/>
                <a:sym typeface="Corbel"/>
              </a:rPr>
              <a:t>”</a:t>
            </a:r>
            <a:endParaRPr/>
          </a:p>
        </p:txBody>
      </p:sp>
      <p:sp>
        <p:nvSpPr>
          <p:cNvPr id="113" name="Google Shape;113;p27"/>
          <p:cNvSpPr txBox="1"/>
          <p:nvPr>
            <p:ph type="title"/>
          </p:nvPr>
        </p:nvSpPr>
        <p:spPr>
          <a:xfrm>
            <a:off x="2208212" y="685800"/>
            <a:ext cx="8990012" cy="2743199"/>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3200"/>
              <a:buFont typeface="Corbel"/>
              <a:buNone/>
              <a:defRPr b="0" sz="3200" cap="none">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27"/>
          <p:cNvSpPr txBox="1"/>
          <p:nvPr>
            <p:ph idx="1" type="body"/>
          </p:nvPr>
        </p:nvSpPr>
        <p:spPr>
          <a:xfrm>
            <a:off x="1484313" y="3886200"/>
            <a:ext cx="10018710" cy="889000"/>
          </a:xfrm>
          <a:prstGeom prst="rect">
            <a:avLst/>
          </a:prstGeom>
          <a:noFill/>
          <a:ln>
            <a:noFill/>
          </a:ln>
        </p:spPr>
        <p:txBody>
          <a:bodyPr anchorCtr="0" anchor="b" bIns="45700" lIns="91425" spcFirstLastPara="1" rIns="91425" wrap="square" tIns="45700">
            <a:normAutofit/>
          </a:bodyPr>
          <a:lstStyle>
            <a:lvl1pPr indent="-228600" lvl="0" marL="457200" algn="r">
              <a:spcBef>
                <a:spcPts val="480"/>
              </a:spcBef>
              <a:spcAft>
                <a:spcPts val="0"/>
              </a:spcAft>
              <a:buSzPts val="3480"/>
              <a:buNone/>
              <a:defRPr b="0" sz="2400" cap="none">
                <a:solidFill>
                  <a:schemeClr val="dk1"/>
                </a:solidFill>
              </a:defRPr>
            </a:lvl1pPr>
            <a:lvl2pPr indent="-394335" lvl="1" marL="914400" algn="l">
              <a:spcBef>
                <a:spcPts val="600"/>
              </a:spcBef>
              <a:spcAft>
                <a:spcPts val="0"/>
              </a:spcAft>
              <a:buSzPts val="2610"/>
              <a:buChar char="•"/>
              <a:defRPr/>
            </a:lvl2pPr>
            <a:lvl3pPr indent="-394335" lvl="2" marL="1371600" algn="l">
              <a:spcBef>
                <a:spcPts val="600"/>
              </a:spcBef>
              <a:spcAft>
                <a:spcPts val="0"/>
              </a:spcAft>
              <a:buSzPts val="2610"/>
              <a:buChar char="•"/>
              <a:defRPr/>
            </a:lvl3pPr>
            <a:lvl4pPr indent="-394335" lvl="3" marL="1828800" algn="l">
              <a:spcBef>
                <a:spcPts val="600"/>
              </a:spcBef>
              <a:spcAft>
                <a:spcPts val="0"/>
              </a:spcAft>
              <a:buSzPts val="2610"/>
              <a:buChar char="•"/>
              <a:defRPr/>
            </a:lvl4pPr>
            <a:lvl5pPr indent="-394335" lvl="4" marL="2286000" algn="l">
              <a:spcBef>
                <a:spcPts val="600"/>
              </a:spcBef>
              <a:spcAft>
                <a:spcPts val="0"/>
              </a:spcAft>
              <a:buSzPts val="2610"/>
              <a:buChar char="•"/>
              <a:defRPr/>
            </a:lvl5pPr>
            <a:lvl6pPr indent="-394335" lvl="5" marL="2743200" algn="l">
              <a:spcBef>
                <a:spcPts val="600"/>
              </a:spcBef>
              <a:spcAft>
                <a:spcPts val="0"/>
              </a:spcAft>
              <a:buSzPts val="2610"/>
              <a:buChar char="•"/>
              <a:defRPr/>
            </a:lvl6pPr>
            <a:lvl7pPr indent="-394335" lvl="6" marL="3200400" algn="l">
              <a:spcBef>
                <a:spcPts val="600"/>
              </a:spcBef>
              <a:spcAft>
                <a:spcPts val="0"/>
              </a:spcAft>
              <a:buSzPts val="2610"/>
              <a:buChar char="•"/>
              <a:defRPr/>
            </a:lvl7pPr>
            <a:lvl8pPr indent="-394334" lvl="7" marL="3657600" algn="l">
              <a:spcBef>
                <a:spcPts val="600"/>
              </a:spcBef>
              <a:spcAft>
                <a:spcPts val="0"/>
              </a:spcAft>
              <a:buSzPts val="2610"/>
              <a:buChar char="•"/>
              <a:defRPr/>
            </a:lvl8pPr>
            <a:lvl9pPr indent="-394334" lvl="8" marL="4114800" algn="l">
              <a:spcBef>
                <a:spcPts val="600"/>
              </a:spcBef>
              <a:spcAft>
                <a:spcPts val="600"/>
              </a:spcAft>
              <a:buSzPts val="2610"/>
              <a:buChar char="•"/>
              <a:defRPr/>
            </a:lvl9pPr>
          </a:lstStyle>
          <a:p/>
        </p:txBody>
      </p:sp>
      <p:sp>
        <p:nvSpPr>
          <p:cNvPr id="115" name="Google Shape;115;p27"/>
          <p:cNvSpPr txBox="1"/>
          <p:nvPr>
            <p:ph idx="2" type="body"/>
          </p:nvPr>
        </p:nvSpPr>
        <p:spPr>
          <a:xfrm>
            <a:off x="1484312" y="4775200"/>
            <a:ext cx="10018710" cy="1016000"/>
          </a:xfrm>
          <a:prstGeom prst="rect">
            <a:avLst/>
          </a:prstGeom>
          <a:noFill/>
          <a:ln>
            <a:noFill/>
          </a:ln>
        </p:spPr>
        <p:txBody>
          <a:bodyPr anchorCtr="0" anchor="t" bIns="45700" lIns="91425" spcFirstLastPara="1" rIns="91425" wrap="square" tIns="45700">
            <a:normAutofit/>
          </a:bodyPr>
          <a:lstStyle>
            <a:lvl1pPr indent="-228600" lvl="0" marL="457200" algn="r">
              <a:spcBef>
                <a:spcPts val="360"/>
              </a:spcBef>
              <a:spcAft>
                <a:spcPts val="0"/>
              </a:spcAft>
              <a:buSzPts val="2610"/>
              <a:buNone/>
              <a:defRPr sz="1800">
                <a:solidFill>
                  <a:schemeClr val="dk1"/>
                </a:solidFill>
              </a:defRPr>
            </a:lvl1pPr>
            <a:lvl2pPr indent="-228600" lvl="1" marL="914400" algn="l">
              <a:spcBef>
                <a:spcPts val="600"/>
              </a:spcBef>
              <a:spcAft>
                <a:spcPts val="0"/>
              </a:spcAft>
              <a:buSzPts val="2610"/>
              <a:buNone/>
              <a:defRPr sz="1800">
                <a:solidFill>
                  <a:srgbClr val="888888"/>
                </a:solidFill>
              </a:defRPr>
            </a:lvl2pPr>
            <a:lvl3pPr indent="-228600" lvl="2" marL="1371600" algn="l">
              <a:spcBef>
                <a:spcPts val="600"/>
              </a:spcBef>
              <a:spcAft>
                <a:spcPts val="0"/>
              </a:spcAft>
              <a:buSzPts val="2320"/>
              <a:buNone/>
              <a:defRPr sz="1600">
                <a:solidFill>
                  <a:srgbClr val="888888"/>
                </a:solidFill>
              </a:defRPr>
            </a:lvl3pPr>
            <a:lvl4pPr indent="-228600" lvl="3" marL="1828800" algn="l">
              <a:spcBef>
                <a:spcPts val="600"/>
              </a:spcBef>
              <a:spcAft>
                <a:spcPts val="0"/>
              </a:spcAft>
              <a:buSzPts val="2030"/>
              <a:buNone/>
              <a:defRPr sz="1400">
                <a:solidFill>
                  <a:srgbClr val="888888"/>
                </a:solidFill>
              </a:defRPr>
            </a:lvl4pPr>
            <a:lvl5pPr indent="-228600" lvl="4" marL="2286000" algn="l">
              <a:spcBef>
                <a:spcPts val="600"/>
              </a:spcBef>
              <a:spcAft>
                <a:spcPts val="0"/>
              </a:spcAft>
              <a:buSzPts val="2030"/>
              <a:buNone/>
              <a:defRPr sz="1400">
                <a:solidFill>
                  <a:srgbClr val="888888"/>
                </a:solidFill>
              </a:defRPr>
            </a:lvl5pPr>
            <a:lvl6pPr indent="-228600" lvl="5" marL="2743200" algn="l">
              <a:spcBef>
                <a:spcPts val="600"/>
              </a:spcBef>
              <a:spcAft>
                <a:spcPts val="0"/>
              </a:spcAft>
              <a:buSzPts val="2030"/>
              <a:buNone/>
              <a:defRPr sz="1400">
                <a:solidFill>
                  <a:srgbClr val="888888"/>
                </a:solidFill>
              </a:defRPr>
            </a:lvl6pPr>
            <a:lvl7pPr indent="-228600" lvl="6" marL="3200400" algn="l">
              <a:spcBef>
                <a:spcPts val="600"/>
              </a:spcBef>
              <a:spcAft>
                <a:spcPts val="0"/>
              </a:spcAft>
              <a:buSzPts val="2030"/>
              <a:buNone/>
              <a:defRPr sz="1400">
                <a:solidFill>
                  <a:srgbClr val="888888"/>
                </a:solidFill>
              </a:defRPr>
            </a:lvl7pPr>
            <a:lvl8pPr indent="-228600" lvl="7" marL="3657600" algn="l">
              <a:spcBef>
                <a:spcPts val="600"/>
              </a:spcBef>
              <a:spcAft>
                <a:spcPts val="0"/>
              </a:spcAft>
              <a:buSzPts val="2030"/>
              <a:buNone/>
              <a:defRPr sz="1400">
                <a:solidFill>
                  <a:srgbClr val="888888"/>
                </a:solidFill>
              </a:defRPr>
            </a:lvl8pPr>
            <a:lvl9pPr indent="-228600" lvl="8" marL="4114800" algn="l">
              <a:spcBef>
                <a:spcPts val="600"/>
              </a:spcBef>
              <a:spcAft>
                <a:spcPts val="600"/>
              </a:spcAft>
              <a:buSzPts val="2030"/>
              <a:buNone/>
              <a:defRPr sz="1400">
                <a:solidFill>
                  <a:srgbClr val="888888"/>
                </a:solidFill>
              </a:defRPr>
            </a:lvl9pPr>
          </a:lstStyle>
          <a:p/>
        </p:txBody>
      </p:sp>
      <p:sp>
        <p:nvSpPr>
          <p:cNvPr id="116" name="Google Shape;116;p27"/>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27"/>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27"/>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19" name="Shape 119"/>
        <p:cNvGrpSpPr/>
        <p:nvPr/>
      </p:nvGrpSpPr>
      <p:grpSpPr>
        <a:xfrm>
          <a:off x="0" y="0"/>
          <a:ext cx="0" cy="0"/>
          <a:chOff x="0" y="0"/>
          <a:chExt cx="0" cy="0"/>
        </a:xfrm>
      </p:grpSpPr>
      <p:sp>
        <p:nvSpPr>
          <p:cNvPr id="120" name="Google Shape;120;p28"/>
          <p:cNvSpPr txBox="1"/>
          <p:nvPr>
            <p:ph type="title"/>
          </p:nvPr>
        </p:nvSpPr>
        <p:spPr>
          <a:xfrm>
            <a:off x="1484313" y="685800"/>
            <a:ext cx="10018712" cy="27273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000"/>
              <a:buFont typeface="Corbel"/>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28"/>
          <p:cNvSpPr txBox="1"/>
          <p:nvPr>
            <p:ph idx="1" type="body"/>
          </p:nvPr>
        </p:nvSpPr>
        <p:spPr>
          <a:xfrm>
            <a:off x="1484312" y="3505200"/>
            <a:ext cx="10018713" cy="838200"/>
          </a:xfrm>
          <a:prstGeom prst="rect">
            <a:avLst/>
          </a:prstGeom>
          <a:noFill/>
          <a:ln>
            <a:noFill/>
          </a:ln>
        </p:spPr>
        <p:txBody>
          <a:bodyPr anchorCtr="0" anchor="b" bIns="45700" lIns="91425" spcFirstLastPara="1" rIns="91425" wrap="square" tIns="45700">
            <a:normAutofit/>
          </a:bodyPr>
          <a:lstStyle>
            <a:lvl1pPr indent="-228600" lvl="0" marL="457200" algn="l">
              <a:spcBef>
                <a:spcPts val="560"/>
              </a:spcBef>
              <a:spcAft>
                <a:spcPts val="0"/>
              </a:spcAft>
              <a:buSzPts val="4060"/>
              <a:buNone/>
              <a:defRPr b="0" sz="2800" cap="none">
                <a:solidFill>
                  <a:schemeClr val="dk1"/>
                </a:solidFill>
              </a:defRPr>
            </a:lvl1pPr>
            <a:lvl2pPr indent="-394335" lvl="1" marL="914400" algn="l">
              <a:spcBef>
                <a:spcPts val="600"/>
              </a:spcBef>
              <a:spcAft>
                <a:spcPts val="0"/>
              </a:spcAft>
              <a:buSzPts val="2610"/>
              <a:buChar char="•"/>
              <a:defRPr/>
            </a:lvl2pPr>
            <a:lvl3pPr indent="-394335" lvl="2" marL="1371600" algn="l">
              <a:spcBef>
                <a:spcPts val="600"/>
              </a:spcBef>
              <a:spcAft>
                <a:spcPts val="0"/>
              </a:spcAft>
              <a:buSzPts val="2610"/>
              <a:buChar char="•"/>
              <a:defRPr/>
            </a:lvl3pPr>
            <a:lvl4pPr indent="-394335" lvl="3" marL="1828800" algn="l">
              <a:spcBef>
                <a:spcPts val="600"/>
              </a:spcBef>
              <a:spcAft>
                <a:spcPts val="0"/>
              </a:spcAft>
              <a:buSzPts val="2610"/>
              <a:buChar char="•"/>
              <a:defRPr/>
            </a:lvl4pPr>
            <a:lvl5pPr indent="-394335" lvl="4" marL="2286000" algn="l">
              <a:spcBef>
                <a:spcPts val="600"/>
              </a:spcBef>
              <a:spcAft>
                <a:spcPts val="0"/>
              </a:spcAft>
              <a:buSzPts val="2610"/>
              <a:buChar char="•"/>
              <a:defRPr/>
            </a:lvl5pPr>
            <a:lvl6pPr indent="-394335" lvl="5" marL="2743200" algn="l">
              <a:spcBef>
                <a:spcPts val="600"/>
              </a:spcBef>
              <a:spcAft>
                <a:spcPts val="0"/>
              </a:spcAft>
              <a:buSzPts val="2610"/>
              <a:buChar char="•"/>
              <a:defRPr/>
            </a:lvl6pPr>
            <a:lvl7pPr indent="-394335" lvl="6" marL="3200400" algn="l">
              <a:spcBef>
                <a:spcPts val="600"/>
              </a:spcBef>
              <a:spcAft>
                <a:spcPts val="0"/>
              </a:spcAft>
              <a:buSzPts val="2610"/>
              <a:buChar char="•"/>
              <a:defRPr/>
            </a:lvl7pPr>
            <a:lvl8pPr indent="-394334" lvl="7" marL="3657600" algn="l">
              <a:spcBef>
                <a:spcPts val="600"/>
              </a:spcBef>
              <a:spcAft>
                <a:spcPts val="0"/>
              </a:spcAft>
              <a:buSzPts val="2610"/>
              <a:buChar char="•"/>
              <a:defRPr/>
            </a:lvl8pPr>
            <a:lvl9pPr indent="-394334" lvl="8" marL="4114800" algn="l">
              <a:spcBef>
                <a:spcPts val="600"/>
              </a:spcBef>
              <a:spcAft>
                <a:spcPts val="600"/>
              </a:spcAft>
              <a:buSzPts val="2610"/>
              <a:buChar char="•"/>
              <a:defRPr/>
            </a:lvl9pPr>
          </a:lstStyle>
          <a:p/>
        </p:txBody>
      </p:sp>
      <p:sp>
        <p:nvSpPr>
          <p:cNvPr id="122" name="Google Shape;122;p28"/>
          <p:cNvSpPr txBox="1"/>
          <p:nvPr>
            <p:ph idx="2" type="body"/>
          </p:nvPr>
        </p:nvSpPr>
        <p:spPr>
          <a:xfrm>
            <a:off x="1484311" y="4343400"/>
            <a:ext cx="10018713" cy="1447800"/>
          </a:xfrm>
          <a:prstGeom prst="rect">
            <a:avLst/>
          </a:prstGeom>
          <a:noFill/>
          <a:ln>
            <a:noFill/>
          </a:ln>
        </p:spPr>
        <p:txBody>
          <a:bodyPr anchorCtr="0" anchor="t" bIns="45700" lIns="91425" spcFirstLastPara="1" rIns="91425" wrap="square" tIns="45700">
            <a:normAutofit/>
          </a:bodyPr>
          <a:lstStyle>
            <a:lvl1pPr indent="-228600" lvl="0" marL="457200" algn="l">
              <a:spcBef>
                <a:spcPts val="360"/>
              </a:spcBef>
              <a:spcAft>
                <a:spcPts val="0"/>
              </a:spcAft>
              <a:buSzPts val="2610"/>
              <a:buNone/>
              <a:defRPr sz="1800">
                <a:solidFill>
                  <a:schemeClr val="dk1"/>
                </a:solidFill>
              </a:defRPr>
            </a:lvl1pPr>
            <a:lvl2pPr indent="-228600" lvl="1" marL="914400" algn="l">
              <a:spcBef>
                <a:spcPts val="600"/>
              </a:spcBef>
              <a:spcAft>
                <a:spcPts val="0"/>
              </a:spcAft>
              <a:buSzPts val="2610"/>
              <a:buNone/>
              <a:defRPr sz="1800">
                <a:solidFill>
                  <a:srgbClr val="888888"/>
                </a:solidFill>
              </a:defRPr>
            </a:lvl2pPr>
            <a:lvl3pPr indent="-228600" lvl="2" marL="1371600" algn="l">
              <a:spcBef>
                <a:spcPts val="600"/>
              </a:spcBef>
              <a:spcAft>
                <a:spcPts val="0"/>
              </a:spcAft>
              <a:buSzPts val="2320"/>
              <a:buNone/>
              <a:defRPr sz="1600">
                <a:solidFill>
                  <a:srgbClr val="888888"/>
                </a:solidFill>
              </a:defRPr>
            </a:lvl3pPr>
            <a:lvl4pPr indent="-228600" lvl="3" marL="1828800" algn="l">
              <a:spcBef>
                <a:spcPts val="600"/>
              </a:spcBef>
              <a:spcAft>
                <a:spcPts val="0"/>
              </a:spcAft>
              <a:buSzPts val="2030"/>
              <a:buNone/>
              <a:defRPr sz="1400">
                <a:solidFill>
                  <a:srgbClr val="888888"/>
                </a:solidFill>
              </a:defRPr>
            </a:lvl4pPr>
            <a:lvl5pPr indent="-228600" lvl="4" marL="2286000" algn="l">
              <a:spcBef>
                <a:spcPts val="600"/>
              </a:spcBef>
              <a:spcAft>
                <a:spcPts val="0"/>
              </a:spcAft>
              <a:buSzPts val="2030"/>
              <a:buNone/>
              <a:defRPr sz="1400">
                <a:solidFill>
                  <a:srgbClr val="888888"/>
                </a:solidFill>
              </a:defRPr>
            </a:lvl5pPr>
            <a:lvl6pPr indent="-228600" lvl="5" marL="2743200" algn="l">
              <a:spcBef>
                <a:spcPts val="600"/>
              </a:spcBef>
              <a:spcAft>
                <a:spcPts val="0"/>
              </a:spcAft>
              <a:buSzPts val="2030"/>
              <a:buNone/>
              <a:defRPr sz="1400">
                <a:solidFill>
                  <a:srgbClr val="888888"/>
                </a:solidFill>
              </a:defRPr>
            </a:lvl6pPr>
            <a:lvl7pPr indent="-228600" lvl="6" marL="3200400" algn="l">
              <a:spcBef>
                <a:spcPts val="600"/>
              </a:spcBef>
              <a:spcAft>
                <a:spcPts val="0"/>
              </a:spcAft>
              <a:buSzPts val="2030"/>
              <a:buNone/>
              <a:defRPr sz="1400">
                <a:solidFill>
                  <a:srgbClr val="888888"/>
                </a:solidFill>
              </a:defRPr>
            </a:lvl7pPr>
            <a:lvl8pPr indent="-228600" lvl="7" marL="3657600" algn="l">
              <a:spcBef>
                <a:spcPts val="600"/>
              </a:spcBef>
              <a:spcAft>
                <a:spcPts val="0"/>
              </a:spcAft>
              <a:buSzPts val="2030"/>
              <a:buNone/>
              <a:defRPr sz="1400">
                <a:solidFill>
                  <a:srgbClr val="888888"/>
                </a:solidFill>
              </a:defRPr>
            </a:lvl8pPr>
            <a:lvl9pPr indent="-228600" lvl="8" marL="4114800" algn="l">
              <a:spcBef>
                <a:spcPts val="600"/>
              </a:spcBef>
              <a:spcAft>
                <a:spcPts val="600"/>
              </a:spcAft>
              <a:buSzPts val="2030"/>
              <a:buNone/>
              <a:defRPr sz="1400">
                <a:solidFill>
                  <a:srgbClr val="888888"/>
                </a:solidFill>
              </a:defRPr>
            </a:lvl9pPr>
          </a:lstStyle>
          <a:p/>
        </p:txBody>
      </p:sp>
      <p:sp>
        <p:nvSpPr>
          <p:cNvPr id="123" name="Google Shape;123;p28"/>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4" name="Google Shape;124;p28"/>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5" name="Google Shape;125;p28"/>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6" name="Shape 126"/>
        <p:cNvGrpSpPr/>
        <p:nvPr/>
      </p:nvGrpSpPr>
      <p:grpSpPr>
        <a:xfrm>
          <a:off x="0" y="0"/>
          <a:ext cx="0" cy="0"/>
          <a:chOff x="0" y="0"/>
          <a:chExt cx="0" cy="0"/>
        </a:xfrm>
      </p:grpSpPr>
      <p:sp>
        <p:nvSpPr>
          <p:cNvPr id="127" name="Google Shape;127;p29"/>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000"/>
              <a:buFont typeface="Corbe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29"/>
          <p:cNvSpPr txBox="1"/>
          <p:nvPr>
            <p:ph idx="1" type="body"/>
          </p:nvPr>
        </p:nvSpPr>
        <p:spPr>
          <a:xfrm rot="5400000">
            <a:off x="4931566" y="-780257"/>
            <a:ext cx="3124201" cy="10018713"/>
          </a:xfrm>
          <a:prstGeom prst="rect">
            <a:avLst/>
          </a:prstGeom>
          <a:noFill/>
          <a:ln>
            <a:noFill/>
          </a:ln>
        </p:spPr>
        <p:txBody>
          <a:bodyPr anchorCtr="0" anchor="t" bIns="45700" lIns="91425" spcFirstLastPara="1" rIns="91425" wrap="square" tIns="45700">
            <a:normAutofit/>
          </a:bodyPr>
          <a:lstStyle>
            <a:lvl1pPr indent="-394335" lvl="0" marL="457200" algn="l">
              <a:spcBef>
                <a:spcPts val="360"/>
              </a:spcBef>
              <a:spcAft>
                <a:spcPts val="0"/>
              </a:spcAft>
              <a:buSzPts val="2610"/>
              <a:buChar char="•"/>
              <a:defRPr/>
            </a:lvl1pPr>
            <a:lvl2pPr indent="-394335" lvl="1" marL="914400" algn="l">
              <a:spcBef>
                <a:spcPts val="600"/>
              </a:spcBef>
              <a:spcAft>
                <a:spcPts val="0"/>
              </a:spcAft>
              <a:buSzPts val="2610"/>
              <a:buChar char="•"/>
              <a:defRPr/>
            </a:lvl2pPr>
            <a:lvl3pPr indent="-394335" lvl="2" marL="1371600" algn="l">
              <a:spcBef>
                <a:spcPts val="600"/>
              </a:spcBef>
              <a:spcAft>
                <a:spcPts val="0"/>
              </a:spcAft>
              <a:buSzPts val="2610"/>
              <a:buChar char="•"/>
              <a:defRPr/>
            </a:lvl3pPr>
            <a:lvl4pPr indent="-394335" lvl="3" marL="1828800" algn="l">
              <a:spcBef>
                <a:spcPts val="600"/>
              </a:spcBef>
              <a:spcAft>
                <a:spcPts val="0"/>
              </a:spcAft>
              <a:buSzPts val="2610"/>
              <a:buChar char="•"/>
              <a:defRPr/>
            </a:lvl4pPr>
            <a:lvl5pPr indent="-394335" lvl="4" marL="2286000" algn="l">
              <a:spcBef>
                <a:spcPts val="600"/>
              </a:spcBef>
              <a:spcAft>
                <a:spcPts val="0"/>
              </a:spcAft>
              <a:buSzPts val="2610"/>
              <a:buChar char="•"/>
              <a:defRPr/>
            </a:lvl5pPr>
            <a:lvl6pPr indent="-394335" lvl="5" marL="2743200" algn="l">
              <a:spcBef>
                <a:spcPts val="600"/>
              </a:spcBef>
              <a:spcAft>
                <a:spcPts val="0"/>
              </a:spcAft>
              <a:buSzPts val="2610"/>
              <a:buChar char="•"/>
              <a:defRPr/>
            </a:lvl6pPr>
            <a:lvl7pPr indent="-394335" lvl="6" marL="3200400" algn="l">
              <a:spcBef>
                <a:spcPts val="600"/>
              </a:spcBef>
              <a:spcAft>
                <a:spcPts val="0"/>
              </a:spcAft>
              <a:buSzPts val="2610"/>
              <a:buChar char="•"/>
              <a:defRPr/>
            </a:lvl7pPr>
            <a:lvl8pPr indent="-394334" lvl="7" marL="3657600" algn="l">
              <a:spcBef>
                <a:spcPts val="600"/>
              </a:spcBef>
              <a:spcAft>
                <a:spcPts val="0"/>
              </a:spcAft>
              <a:buSzPts val="2610"/>
              <a:buChar char="•"/>
              <a:defRPr/>
            </a:lvl8pPr>
            <a:lvl9pPr indent="-394334" lvl="8" marL="4114800" algn="l">
              <a:spcBef>
                <a:spcPts val="600"/>
              </a:spcBef>
              <a:spcAft>
                <a:spcPts val="600"/>
              </a:spcAft>
              <a:buSzPts val="2610"/>
              <a:buChar char="•"/>
              <a:defRPr/>
            </a:lvl9pPr>
          </a:lstStyle>
          <a:p/>
        </p:txBody>
      </p:sp>
      <p:sp>
        <p:nvSpPr>
          <p:cNvPr id="129" name="Google Shape;129;p29"/>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29"/>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1" name="Google Shape;131;p29"/>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32" name="Shape 132"/>
        <p:cNvGrpSpPr/>
        <p:nvPr/>
      </p:nvGrpSpPr>
      <p:grpSpPr>
        <a:xfrm>
          <a:off x="0" y="0"/>
          <a:ext cx="0" cy="0"/>
          <a:chOff x="0" y="0"/>
          <a:chExt cx="0" cy="0"/>
        </a:xfrm>
      </p:grpSpPr>
      <p:sp>
        <p:nvSpPr>
          <p:cNvPr id="133" name="Google Shape;133;p30"/>
          <p:cNvSpPr txBox="1"/>
          <p:nvPr>
            <p:ph type="title"/>
          </p:nvPr>
        </p:nvSpPr>
        <p:spPr>
          <a:xfrm rot="5400000">
            <a:off x="8065140" y="2353316"/>
            <a:ext cx="5105400" cy="1770369"/>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4" name="Google Shape;134;p30"/>
          <p:cNvSpPr txBox="1"/>
          <p:nvPr>
            <p:ph idx="1" type="body"/>
          </p:nvPr>
        </p:nvSpPr>
        <p:spPr>
          <a:xfrm rot="5400000">
            <a:off x="2941483" y="-771371"/>
            <a:ext cx="5105400" cy="8019742"/>
          </a:xfrm>
          <a:prstGeom prst="rect">
            <a:avLst/>
          </a:prstGeom>
          <a:noFill/>
          <a:ln>
            <a:noFill/>
          </a:ln>
        </p:spPr>
        <p:txBody>
          <a:bodyPr anchorCtr="0" anchor="t" bIns="45700" lIns="91425" spcFirstLastPara="1" rIns="91425" wrap="square" tIns="45700">
            <a:normAutofit/>
          </a:bodyPr>
          <a:lstStyle>
            <a:lvl1pPr indent="-394335" lvl="0" marL="457200" algn="l">
              <a:spcBef>
                <a:spcPts val="360"/>
              </a:spcBef>
              <a:spcAft>
                <a:spcPts val="0"/>
              </a:spcAft>
              <a:buSzPts val="2610"/>
              <a:buChar char="•"/>
              <a:defRPr/>
            </a:lvl1pPr>
            <a:lvl2pPr indent="-394335" lvl="1" marL="914400" algn="l">
              <a:spcBef>
                <a:spcPts val="600"/>
              </a:spcBef>
              <a:spcAft>
                <a:spcPts val="0"/>
              </a:spcAft>
              <a:buSzPts val="2610"/>
              <a:buChar char="•"/>
              <a:defRPr/>
            </a:lvl2pPr>
            <a:lvl3pPr indent="-394335" lvl="2" marL="1371600" algn="l">
              <a:spcBef>
                <a:spcPts val="600"/>
              </a:spcBef>
              <a:spcAft>
                <a:spcPts val="0"/>
              </a:spcAft>
              <a:buSzPts val="2610"/>
              <a:buChar char="•"/>
              <a:defRPr/>
            </a:lvl3pPr>
            <a:lvl4pPr indent="-394335" lvl="3" marL="1828800" algn="l">
              <a:spcBef>
                <a:spcPts val="600"/>
              </a:spcBef>
              <a:spcAft>
                <a:spcPts val="0"/>
              </a:spcAft>
              <a:buSzPts val="2610"/>
              <a:buChar char="•"/>
              <a:defRPr/>
            </a:lvl4pPr>
            <a:lvl5pPr indent="-394335" lvl="4" marL="2286000" algn="l">
              <a:spcBef>
                <a:spcPts val="600"/>
              </a:spcBef>
              <a:spcAft>
                <a:spcPts val="0"/>
              </a:spcAft>
              <a:buSzPts val="2610"/>
              <a:buChar char="•"/>
              <a:defRPr/>
            </a:lvl5pPr>
            <a:lvl6pPr indent="-394335" lvl="5" marL="2743200" algn="l">
              <a:spcBef>
                <a:spcPts val="600"/>
              </a:spcBef>
              <a:spcAft>
                <a:spcPts val="0"/>
              </a:spcAft>
              <a:buSzPts val="2610"/>
              <a:buChar char="•"/>
              <a:defRPr/>
            </a:lvl6pPr>
            <a:lvl7pPr indent="-394335" lvl="6" marL="3200400" algn="l">
              <a:spcBef>
                <a:spcPts val="600"/>
              </a:spcBef>
              <a:spcAft>
                <a:spcPts val="0"/>
              </a:spcAft>
              <a:buSzPts val="2610"/>
              <a:buChar char="•"/>
              <a:defRPr/>
            </a:lvl7pPr>
            <a:lvl8pPr indent="-394334" lvl="7" marL="3657600" algn="l">
              <a:spcBef>
                <a:spcPts val="600"/>
              </a:spcBef>
              <a:spcAft>
                <a:spcPts val="0"/>
              </a:spcAft>
              <a:buSzPts val="2610"/>
              <a:buChar char="•"/>
              <a:defRPr/>
            </a:lvl8pPr>
            <a:lvl9pPr indent="-394334" lvl="8" marL="4114800" algn="l">
              <a:spcBef>
                <a:spcPts val="600"/>
              </a:spcBef>
              <a:spcAft>
                <a:spcPts val="600"/>
              </a:spcAft>
              <a:buSzPts val="2610"/>
              <a:buChar char="•"/>
              <a:defRPr/>
            </a:lvl9pPr>
          </a:lstStyle>
          <a:p/>
        </p:txBody>
      </p:sp>
      <p:sp>
        <p:nvSpPr>
          <p:cNvPr id="135" name="Google Shape;135;p30"/>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30"/>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30"/>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1" name="Shape 31"/>
        <p:cNvGrpSpPr/>
        <p:nvPr/>
      </p:nvGrpSpPr>
      <p:grpSpPr>
        <a:xfrm>
          <a:off x="0" y="0"/>
          <a:ext cx="0" cy="0"/>
          <a:chOff x="0" y="0"/>
          <a:chExt cx="0" cy="0"/>
        </a:xfrm>
      </p:grpSpPr>
      <p:sp>
        <p:nvSpPr>
          <p:cNvPr id="32" name="Google Shape;32;p15"/>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5"/>
          <p:cNvSpPr txBox="1"/>
          <p:nvPr>
            <p:ph idx="1" type="body"/>
          </p:nvPr>
        </p:nvSpPr>
        <p:spPr>
          <a:xfrm>
            <a:off x="1484310" y="2666999"/>
            <a:ext cx="10018713" cy="3124201"/>
          </a:xfrm>
          <a:prstGeom prst="rect">
            <a:avLst/>
          </a:prstGeom>
          <a:noFill/>
          <a:ln>
            <a:noFill/>
          </a:ln>
        </p:spPr>
        <p:txBody>
          <a:bodyPr anchorCtr="0" anchor="ctr" bIns="45700" lIns="91425" spcFirstLastPara="1" rIns="91425" wrap="square" tIns="45700">
            <a:normAutofit/>
          </a:bodyPr>
          <a:lstStyle>
            <a:lvl1pPr indent="-394335" lvl="0" marL="457200" algn="l">
              <a:spcBef>
                <a:spcPts val="360"/>
              </a:spcBef>
              <a:spcAft>
                <a:spcPts val="0"/>
              </a:spcAft>
              <a:buSzPts val="2610"/>
              <a:buChar char="•"/>
              <a:defRPr/>
            </a:lvl1pPr>
            <a:lvl2pPr indent="-394335" lvl="1" marL="914400" algn="l">
              <a:spcBef>
                <a:spcPts val="600"/>
              </a:spcBef>
              <a:spcAft>
                <a:spcPts val="0"/>
              </a:spcAft>
              <a:buSzPts val="2610"/>
              <a:buChar char="•"/>
              <a:defRPr/>
            </a:lvl2pPr>
            <a:lvl3pPr indent="-394335" lvl="2" marL="1371600" algn="l">
              <a:spcBef>
                <a:spcPts val="600"/>
              </a:spcBef>
              <a:spcAft>
                <a:spcPts val="0"/>
              </a:spcAft>
              <a:buSzPts val="2610"/>
              <a:buChar char="•"/>
              <a:defRPr/>
            </a:lvl3pPr>
            <a:lvl4pPr indent="-394335" lvl="3" marL="1828800" algn="l">
              <a:spcBef>
                <a:spcPts val="600"/>
              </a:spcBef>
              <a:spcAft>
                <a:spcPts val="0"/>
              </a:spcAft>
              <a:buSzPts val="2610"/>
              <a:buChar char="•"/>
              <a:defRPr/>
            </a:lvl4pPr>
            <a:lvl5pPr indent="-394335" lvl="4" marL="2286000" algn="l">
              <a:spcBef>
                <a:spcPts val="600"/>
              </a:spcBef>
              <a:spcAft>
                <a:spcPts val="0"/>
              </a:spcAft>
              <a:buSzPts val="2610"/>
              <a:buChar char="•"/>
              <a:defRPr/>
            </a:lvl5pPr>
            <a:lvl6pPr indent="-394335" lvl="5" marL="2743200" algn="l">
              <a:spcBef>
                <a:spcPts val="600"/>
              </a:spcBef>
              <a:spcAft>
                <a:spcPts val="0"/>
              </a:spcAft>
              <a:buSzPts val="2610"/>
              <a:buChar char="•"/>
              <a:defRPr/>
            </a:lvl6pPr>
            <a:lvl7pPr indent="-394335" lvl="6" marL="3200400" algn="l">
              <a:spcBef>
                <a:spcPts val="600"/>
              </a:spcBef>
              <a:spcAft>
                <a:spcPts val="0"/>
              </a:spcAft>
              <a:buSzPts val="2610"/>
              <a:buChar char="•"/>
              <a:defRPr/>
            </a:lvl7pPr>
            <a:lvl8pPr indent="-394334" lvl="7" marL="3657600" algn="l">
              <a:spcBef>
                <a:spcPts val="600"/>
              </a:spcBef>
              <a:spcAft>
                <a:spcPts val="0"/>
              </a:spcAft>
              <a:buSzPts val="2610"/>
              <a:buChar char="•"/>
              <a:defRPr/>
            </a:lvl8pPr>
            <a:lvl9pPr indent="-394334" lvl="8" marL="4114800" algn="l">
              <a:spcBef>
                <a:spcPts val="600"/>
              </a:spcBef>
              <a:spcAft>
                <a:spcPts val="600"/>
              </a:spcAft>
              <a:buSzPts val="2610"/>
              <a:buChar char="•"/>
              <a:defRPr/>
            </a:lvl9pPr>
          </a:lstStyle>
          <a:p/>
        </p:txBody>
      </p:sp>
      <p:sp>
        <p:nvSpPr>
          <p:cNvPr id="34" name="Google Shape;34;p15"/>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5"/>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15"/>
          <p:cNvSpPr txBox="1"/>
          <p:nvPr>
            <p:ph idx="12" type="sldNum"/>
          </p:nvPr>
        </p:nvSpPr>
        <p:spPr>
          <a:xfrm>
            <a:off x="10951856" y="5867131"/>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7" name="Shape 37"/>
        <p:cNvGrpSpPr/>
        <p:nvPr/>
      </p:nvGrpSpPr>
      <p:grpSpPr>
        <a:xfrm>
          <a:off x="0" y="0"/>
          <a:ext cx="0" cy="0"/>
          <a:chOff x="0" y="0"/>
          <a:chExt cx="0" cy="0"/>
        </a:xfrm>
      </p:grpSpPr>
      <p:sp>
        <p:nvSpPr>
          <p:cNvPr id="38" name="Google Shape;38;p16"/>
          <p:cNvSpPr txBox="1"/>
          <p:nvPr>
            <p:ph type="title"/>
          </p:nvPr>
        </p:nvSpPr>
        <p:spPr>
          <a:xfrm>
            <a:off x="1482724" y="1752599"/>
            <a:ext cx="5426158" cy="1371600"/>
          </a:xfrm>
          <a:prstGeom prst="rect">
            <a:avLst/>
          </a:prstGeom>
          <a:noFill/>
          <a:ln>
            <a:noFill/>
          </a:ln>
        </p:spPr>
        <p:txBody>
          <a:bodyPr anchorCtr="0" anchor="b" bIns="45700" lIns="91425" spcFirstLastPara="1" rIns="91425" wrap="square" tIns="45700">
            <a:normAutofit/>
          </a:bodyPr>
          <a:lstStyle>
            <a:lvl1pPr lvl="0" algn="ctr">
              <a:spcBef>
                <a:spcPts val="0"/>
              </a:spcBef>
              <a:spcAft>
                <a:spcPts val="0"/>
              </a:spcAft>
              <a:buClr>
                <a:schemeClr val="dk1"/>
              </a:buClr>
              <a:buSzPts val="2800"/>
              <a:buFont typeface="Corbel"/>
              <a:buNone/>
              <a:defRPr b="0"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6"/>
          <p:cNvSpPr/>
          <p:nvPr>
            <p:ph idx="2" type="pic"/>
          </p:nvPr>
        </p:nvSpPr>
        <p:spPr>
          <a:xfrm>
            <a:off x="7594682" y="914400"/>
            <a:ext cx="3280974" cy="4572000"/>
          </a:xfrm>
          <a:prstGeom prst="roundRect">
            <a:avLst>
              <a:gd fmla="val 4280" name="adj"/>
            </a:avLst>
          </a:prstGeom>
          <a:noFill/>
          <a:ln cap="flat" cmpd="sng" w="38100">
            <a:solidFill>
              <a:schemeClr val="lt2"/>
            </a:solidFill>
            <a:prstDash val="solid"/>
            <a:round/>
            <a:headEnd len="sm" w="sm" type="none"/>
            <a:tailEnd len="sm" w="sm" type="none"/>
          </a:ln>
        </p:spPr>
      </p:sp>
      <p:sp>
        <p:nvSpPr>
          <p:cNvPr id="40" name="Google Shape;40;p16"/>
          <p:cNvSpPr txBox="1"/>
          <p:nvPr>
            <p:ph idx="1" type="body"/>
          </p:nvPr>
        </p:nvSpPr>
        <p:spPr>
          <a:xfrm>
            <a:off x="1482724" y="3124199"/>
            <a:ext cx="5426158" cy="1828800"/>
          </a:xfrm>
          <a:prstGeom prst="rect">
            <a:avLst/>
          </a:prstGeom>
          <a:noFill/>
          <a:ln>
            <a:noFill/>
          </a:ln>
        </p:spPr>
        <p:txBody>
          <a:bodyPr anchorCtr="0" anchor="ctr" bIns="45700" lIns="91425" spcFirstLastPara="1" rIns="91425" wrap="square" tIns="45700">
            <a:normAutofit/>
          </a:bodyPr>
          <a:lstStyle>
            <a:lvl1pPr indent="-228600" lvl="0" marL="457200" algn="ctr">
              <a:spcBef>
                <a:spcPts val="360"/>
              </a:spcBef>
              <a:spcAft>
                <a:spcPts val="0"/>
              </a:spcAft>
              <a:buSzPts val="2610"/>
              <a:buNone/>
              <a:defRPr sz="1800"/>
            </a:lvl1pPr>
            <a:lvl2pPr indent="-228600" lvl="1" marL="914400" algn="l">
              <a:spcBef>
                <a:spcPts val="600"/>
              </a:spcBef>
              <a:spcAft>
                <a:spcPts val="0"/>
              </a:spcAft>
              <a:buSzPts val="1740"/>
              <a:buNone/>
              <a:defRPr sz="1200"/>
            </a:lvl2pPr>
            <a:lvl3pPr indent="-228600" lvl="2" marL="1371600" algn="l">
              <a:spcBef>
                <a:spcPts val="600"/>
              </a:spcBef>
              <a:spcAft>
                <a:spcPts val="0"/>
              </a:spcAft>
              <a:buSzPts val="1450"/>
              <a:buNone/>
              <a:defRPr sz="1000"/>
            </a:lvl3pPr>
            <a:lvl4pPr indent="-228600" lvl="3" marL="1828800" algn="l">
              <a:spcBef>
                <a:spcPts val="600"/>
              </a:spcBef>
              <a:spcAft>
                <a:spcPts val="0"/>
              </a:spcAft>
              <a:buSzPts val="1305"/>
              <a:buNone/>
              <a:defRPr sz="900"/>
            </a:lvl4pPr>
            <a:lvl5pPr indent="-228600" lvl="4" marL="2286000" algn="l">
              <a:spcBef>
                <a:spcPts val="600"/>
              </a:spcBef>
              <a:spcAft>
                <a:spcPts val="0"/>
              </a:spcAft>
              <a:buSzPts val="1305"/>
              <a:buNone/>
              <a:defRPr sz="900"/>
            </a:lvl5pPr>
            <a:lvl6pPr indent="-228600" lvl="5" marL="2743200" algn="l">
              <a:spcBef>
                <a:spcPts val="600"/>
              </a:spcBef>
              <a:spcAft>
                <a:spcPts val="0"/>
              </a:spcAft>
              <a:buSzPts val="1305"/>
              <a:buNone/>
              <a:defRPr sz="900"/>
            </a:lvl6pPr>
            <a:lvl7pPr indent="-228600" lvl="6" marL="3200400" algn="l">
              <a:spcBef>
                <a:spcPts val="600"/>
              </a:spcBef>
              <a:spcAft>
                <a:spcPts val="0"/>
              </a:spcAft>
              <a:buSzPts val="1305"/>
              <a:buNone/>
              <a:defRPr sz="900"/>
            </a:lvl7pPr>
            <a:lvl8pPr indent="-228600" lvl="7" marL="3657600" algn="l">
              <a:spcBef>
                <a:spcPts val="600"/>
              </a:spcBef>
              <a:spcAft>
                <a:spcPts val="0"/>
              </a:spcAft>
              <a:buSzPts val="1305"/>
              <a:buNone/>
              <a:defRPr sz="900"/>
            </a:lvl8pPr>
            <a:lvl9pPr indent="-228600" lvl="8" marL="4114800" algn="l">
              <a:spcBef>
                <a:spcPts val="600"/>
              </a:spcBef>
              <a:spcAft>
                <a:spcPts val="600"/>
              </a:spcAft>
              <a:buSzPts val="1305"/>
              <a:buNone/>
              <a:defRPr sz="900"/>
            </a:lvl9pPr>
          </a:lstStyle>
          <a:p/>
        </p:txBody>
      </p:sp>
      <p:sp>
        <p:nvSpPr>
          <p:cNvPr id="41" name="Google Shape;41;p16"/>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6"/>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6"/>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4" name="Shape 44"/>
        <p:cNvGrpSpPr/>
        <p:nvPr/>
      </p:nvGrpSpPr>
      <p:grpSpPr>
        <a:xfrm>
          <a:off x="0" y="0"/>
          <a:ext cx="0" cy="0"/>
          <a:chOff x="0" y="0"/>
          <a:chExt cx="0" cy="0"/>
        </a:xfrm>
      </p:grpSpPr>
      <p:sp>
        <p:nvSpPr>
          <p:cNvPr id="45" name="Google Shape;45;p17"/>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7"/>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7"/>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48" name="Shape 48"/>
        <p:cNvGrpSpPr/>
        <p:nvPr/>
      </p:nvGrpSpPr>
      <p:grpSpPr>
        <a:xfrm>
          <a:off x="0" y="0"/>
          <a:ext cx="0" cy="0"/>
          <a:chOff x="0" y="0"/>
          <a:chExt cx="0" cy="0"/>
        </a:xfrm>
      </p:grpSpPr>
      <p:sp>
        <p:nvSpPr>
          <p:cNvPr id="49" name="Google Shape;49;p18"/>
          <p:cNvSpPr txBox="1"/>
          <p:nvPr>
            <p:ph type="title"/>
          </p:nvPr>
        </p:nvSpPr>
        <p:spPr>
          <a:xfrm>
            <a:off x="1484313" y="3308581"/>
            <a:ext cx="10018709" cy="1468800"/>
          </a:xfrm>
          <a:prstGeom prst="rect">
            <a:avLst/>
          </a:prstGeom>
          <a:noFill/>
          <a:ln>
            <a:noFill/>
          </a:ln>
        </p:spPr>
        <p:txBody>
          <a:bodyPr anchorCtr="0" anchor="b" bIns="45700" lIns="91425" spcFirstLastPara="1" rIns="91425" wrap="square" tIns="45700">
            <a:normAutofit/>
          </a:bodyPr>
          <a:lstStyle>
            <a:lvl1pPr lvl="0" algn="r">
              <a:spcBef>
                <a:spcPts val="0"/>
              </a:spcBef>
              <a:spcAft>
                <a:spcPts val="0"/>
              </a:spcAft>
              <a:buClr>
                <a:schemeClr val="dk1"/>
              </a:buClr>
              <a:buSzPts val="3200"/>
              <a:buFont typeface="Corbel"/>
              <a:buNone/>
              <a:defRPr b="0" sz="32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8"/>
          <p:cNvSpPr txBox="1"/>
          <p:nvPr>
            <p:ph idx="1" type="body"/>
          </p:nvPr>
        </p:nvSpPr>
        <p:spPr>
          <a:xfrm>
            <a:off x="1484312" y="4777381"/>
            <a:ext cx="10018710" cy="860400"/>
          </a:xfrm>
          <a:prstGeom prst="rect">
            <a:avLst/>
          </a:prstGeom>
          <a:noFill/>
          <a:ln>
            <a:noFill/>
          </a:ln>
        </p:spPr>
        <p:txBody>
          <a:bodyPr anchorCtr="0" anchor="t" bIns="45700" lIns="91425" spcFirstLastPara="1" rIns="91425" wrap="square" tIns="45700">
            <a:normAutofit/>
          </a:bodyPr>
          <a:lstStyle>
            <a:lvl1pPr indent="-228600" lvl="0" marL="457200" algn="r">
              <a:spcBef>
                <a:spcPts val="400"/>
              </a:spcBef>
              <a:spcAft>
                <a:spcPts val="0"/>
              </a:spcAft>
              <a:buSzPts val="2900"/>
              <a:buNone/>
              <a:defRPr sz="2000">
                <a:solidFill>
                  <a:schemeClr val="dk1"/>
                </a:solidFill>
              </a:defRPr>
            </a:lvl1pPr>
            <a:lvl2pPr indent="-228600" lvl="1" marL="914400" algn="l">
              <a:spcBef>
                <a:spcPts val="600"/>
              </a:spcBef>
              <a:spcAft>
                <a:spcPts val="0"/>
              </a:spcAft>
              <a:buSzPts val="2610"/>
              <a:buNone/>
              <a:defRPr sz="1800">
                <a:solidFill>
                  <a:srgbClr val="888888"/>
                </a:solidFill>
              </a:defRPr>
            </a:lvl2pPr>
            <a:lvl3pPr indent="-228600" lvl="2" marL="1371600" algn="l">
              <a:spcBef>
                <a:spcPts val="600"/>
              </a:spcBef>
              <a:spcAft>
                <a:spcPts val="0"/>
              </a:spcAft>
              <a:buSzPts val="2320"/>
              <a:buNone/>
              <a:defRPr sz="1600">
                <a:solidFill>
                  <a:srgbClr val="888888"/>
                </a:solidFill>
              </a:defRPr>
            </a:lvl3pPr>
            <a:lvl4pPr indent="-228600" lvl="3" marL="1828800" algn="l">
              <a:spcBef>
                <a:spcPts val="600"/>
              </a:spcBef>
              <a:spcAft>
                <a:spcPts val="0"/>
              </a:spcAft>
              <a:buSzPts val="2030"/>
              <a:buNone/>
              <a:defRPr sz="1400">
                <a:solidFill>
                  <a:srgbClr val="888888"/>
                </a:solidFill>
              </a:defRPr>
            </a:lvl4pPr>
            <a:lvl5pPr indent="-228600" lvl="4" marL="2286000" algn="l">
              <a:spcBef>
                <a:spcPts val="600"/>
              </a:spcBef>
              <a:spcAft>
                <a:spcPts val="0"/>
              </a:spcAft>
              <a:buSzPts val="2030"/>
              <a:buNone/>
              <a:defRPr sz="1400">
                <a:solidFill>
                  <a:srgbClr val="888888"/>
                </a:solidFill>
              </a:defRPr>
            </a:lvl5pPr>
            <a:lvl6pPr indent="-228600" lvl="5" marL="2743200" algn="l">
              <a:spcBef>
                <a:spcPts val="600"/>
              </a:spcBef>
              <a:spcAft>
                <a:spcPts val="0"/>
              </a:spcAft>
              <a:buSzPts val="2030"/>
              <a:buNone/>
              <a:defRPr sz="1400">
                <a:solidFill>
                  <a:srgbClr val="888888"/>
                </a:solidFill>
              </a:defRPr>
            </a:lvl6pPr>
            <a:lvl7pPr indent="-228600" lvl="6" marL="3200400" algn="l">
              <a:spcBef>
                <a:spcPts val="600"/>
              </a:spcBef>
              <a:spcAft>
                <a:spcPts val="0"/>
              </a:spcAft>
              <a:buSzPts val="2030"/>
              <a:buNone/>
              <a:defRPr sz="1400">
                <a:solidFill>
                  <a:srgbClr val="888888"/>
                </a:solidFill>
              </a:defRPr>
            </a:lvl7pPr>
            <a:lvl8pPr indent="-228600" lvl="7" marL="3657600" algn="l">
              <a:spcBef>
                <a:spcPts val="600"/>
              </a:spcBef>
              <a:spcAft>
                <a:spcPts val="0"/>
              </a:spcAft>
              <a:buSzPts val="2030"/>
              <a:buNone/>
              <a:defRPr sz="1400">
                <a:solidFill>
                  <a:srgbClr val="888888"/>
                </a:solidFill>
              </a:defRPr>
            </a:lvl8pPr>
            <a:lvl9pPr indent="-228600" lvl="8" marL="4114800" algn="l">
              <a:spcBef>
                <a:spcPts val="600"/>
              </a:spcBef>
              <a:spcAft>
                <a:spcPts val="600"/>
              </a:spcAft>
              <a:buSzPts val="2030"/>
              <a:buNone/>
              <a:defRPr sz="1400">
                <a:solidFill>
                  <a:srgbClr val="888888"/>
                </a:solidFill>
              </a:defRPr>
            </a:lvl9pPr>
          </a:lstStyle>
          <a:p/>
        </p:txBody>
      </p:sp>
      <p:sp>
        <p:nvSpPr>
          <p:cNvPr id="51" name="Google Shape;51;p18"/>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8"/>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8"/>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4" name="Shape 54"/>
        <p:cNvGrpSpPr/>
        <p:nvPr/>
      </p:nvGrpSpPr>
      <p:grpSpPr>
        <a:xfrm>
          <a:off x="0" y="0"/>
          <a:ext cx="0" cy="0"/>
          <a:chOff x="0" y="0"/>
          <a:chExt cx="0" cy="0"/>
        </a:xfrm>
      </p:grpSpPr>
      <p:sp>
        <p:nvSpPr>
          <p:cNvPr id="55" name="Google Shape;55;p19"/>
          <p:cNvSpPr txBox="1"/>
          <p:nvPr>
            <p:ph type="title"/>
          </p:nvPr>
        </p:nvSpPr>
        <p:spPr>
          <a:xfrm>
            <a:off x="2572279" y="2666999"/>
            <a:ext cx="8930747" cy="2110382"/>
          </a:xfrm>
          <a:prstGeom prst="rect">
            <a:avLst/>
          </a:prstGeom>
          <a:noFill/>
          <a:ln>
            <a:noFill/>
          </a:ln>
        </p:spPr>
        <p:txBody>
          <a:bodyPr anchorCtr="0" anchor="b" bIns="45700" lIns="91425" spcFirstLastPara="1" rIns="91425" wrap="square" tIns="45700">
            <a:normAutofit/>
          </a:bodyPr>
          <a:lstStyle>
            <a:lvl1pPr lvl="0" algn="r">
              <a:spcBef>
                <a:spcPts val="0"/>
              </a:spcBef>
              <a:spcAft>
                <a:spcPts val="0"/>
              </a:spcAft>
              <a:buClr>
                <a:schemeClr val="dk1"/>
              </a:buClr>
              <a:buSzPts val="4000"/>
              <a:buFont typeface="Corbel"/>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9"/>
          <p:cNvSpPr txBox="1"/>
          <p:nvPr>
            <p:ph idx="1" type="body"/>
          </p:nvPr>
        </p:nvSpPr>
        <p:spPr>
          <a:xfrm>
            <a:off x="2572278" y="4777381"/>
            <a:ext cx="8930748" cy="860400"/>
          </a:xfrm>
          <a:prstGeom prst="rect">
            <a:avLst/>
          </a:prstGeom>
          <a:noFill/>
          <a:ln>
            <a:noFill/>
          </a:ln>
        </p:spPr>
        <p:txBody>
          <a:bodyPr anchorCtr="0" anchor="t" bIns="45700" lIns="91425" spcFirstLastPara="1" rIns="91425" wrap="square" tIns="45700">
            <a:normAutofit/>
          </a:bodyPr>
          <a:lstStyle>
            <a:lvl1pPr indent="-228600" lvl="0" marL="457200" algn="r">
              <a:spcBef>
                <a:spcPts val="400"/>
              </a:spcBef>
              <a:spcAft>
                <a:spcPts val="0"/>
              </a:spcAft>
              <a:buSzPts val="2900"/>
              <a:buNone/>
              <a:defRPr sz="2000">
                <a:solidFill>
                  <a:schemeClr val="dk1"/>
                </a:solidFill>
              </a:defRPr>
            </a:lvl1pPr>
            <a:lvl2pPr indent="-228600" lvl="1" marL="914400" algn="l">
              <a:spcBef>
                <a:spcPts val="600"/>
              </a:spcBef>
              <a:spcAft>
                <a:spcPts val="0"/>
              </a:spcAft>
              <a:buSzPts val="2610"/>
              <a:buNone/>
              <a:defRPr sz="1800">
                <a:solidFill>
                  <a:srgbClr val="888888"/>
                </a:solidFill>
              </a:defRPr>
            </a:lvl2pPr>
            <a:lvl3pPr indent="-228600" lvl="2" marL="1371600" algn="l">
              <a:spcBef>
                <a:spcPts val="600"/>
              </a:spcBef>
              <a:spcAft>
                <a:spcPts val="0"/>
              </a:spcAft>
              <a:buSzPts val="2320"/>
              <a:buNone/>
              <a:defRPr sz="1600">
                <a:solidFill>
                  <a:srgbClr val="888888"/>
                </a:solidFill>
              </a:defRPr>
            </a:lvl3pPr>
            <a:lvl4pPr indent="-228600" lvl="3" marL="1828800" algn="l">
              <a:spcBef>
                <a:spcPts val="600"/>
              </a:spcBef>
              <a:spcAft>
                <a:spcPts val="0"/>
              </a:spcAft>
              <a:buSzPts val="2030"/>
              <a:buNone/>
              <a:defRPr sz="1400">
                <a:solidFill>
                  <a:srgbClr val="888888"/>
                </a:solidFill>
              </a:defRPr>
            </a:lvl4pPr>
            <a:lvl5pPr indent="-228600" lvl="4" marL="2286000" algn="l">
              <a:spcBef>
                <a:spcPts val="600"/>
              </a:spcBef>
              <a:spcAft>
                <a:spcPts val="0"/>
              </a:spcAft>
              <a:buSzPts val="2030"/>
              <a:buNone/>
              <a:defRPr sz="1400">
                <a:solidFill>
                  <a:srgbClr val="888888"/>
                </a:solidFill>
              </a:defRPr>
            </a:lvl5pPr>
            <a:lvl6pPr indent="-228600" lvl="5" marL="2743200" algn="l">
              <a:spcBef>
                <a:spcPts val="600"/>
              </a:spcBef>
              <a:spcAft>
                <a:spcPts val="0"/>
              </a:spcAft>
              <a:buSzPts val="2030"/>
              <a:buNone/>
              <a:defRPr sz="1400">
                <a:solidFill>
                  <a:srgbClr val="888888"/>
                </a:solidFill>
              </a:defRPr>
            </a:lvl6pPr>
            <a:lvl7pPr indent="-228600" lvl="6" marL="3200400" algn="l">
              <a:spcBef>
                <a:spcPts val="600"/>
              </a:spcBef>
              <a:spcAft>
                <a:spcPts val="0"/>
              </a:spcAft>
              <a:buSzPts val="2030"/>
              <a:buNone/>
              <a:defRPr sz="1400">
                <a:solidFill>
                  <a:srgbClr val="888888"/>
                </a:solidFill>
              </a:defRPr>
            </a:lvl7pPr>
            <a:lvl8pPr indent="-228600" lvl="7" marL="3657600" algn="l">
              <a:spcBef>
                <a:spcPts val="600"/>
              </a:spcBef>
              <a:spcAft>
                <a:spcPts val="0"/>
              </a:spcAft>
              <a:buSzPts val="2030"/>
              <a:buNone/>
              <a:defRPr sz="1400">
                <a:solidFill>
                  <a:srgbClr val="888888"/>
                </a:solidFill>
              </a:defRPr>
            </a:lvl8pPr>
            <a:lvl9pPr indent="-228600" lvl="8" marL="4114800" algn="l">
              <a:spcBef>
                <a:spcPts val="600"/>
              </a:spcBef>
              <a:spcAft>
                <a:spcPts val="600"/>
              </a:spcAft>
              <a:buSzPts val="2030"/>
              <a:buNone/>
              <a:defRPr sz="1400">
                <a:solidFill>
                  <a:srgbClr val="888888"/>
                </a:solidFill>
              </a:defRPr>
            </a:lvl9pPr>
          </a:lstStyle>
          <a:p/>
        </p:txBody>
      </p:sp>
      <p:sp>
        <p:nvSpPr>
          <p:cNvPr id="57" name="Google Shape;57;p19"/>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9"/>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9"/>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0" name="Shape 60"/>
        <p:cNvGrpSpPr/>
        <p:nvPr/>
      </p:nvGrpSpPr>
      <p:grpSpPr>
        <a:xfrm>
          <a:off x="0" y="0"/>
          <a:ext cx="0" cy="0"/>
          <a:chOff x="0" y="0"/>
          <a:chExt cx="0" cy="0"/>
        </a:xfrm>
      </p:grpSpPr>
      <p:sp>
        <p:nvSpPr>
          <p:cNvPr id="61" name="Google Shape;61;p20"/>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0"/>
          <p:cNvSpPr txBox="1"/>
          <p:nvPr>
            <p:ph idx="1" type="body"/>
          </p:nvPr>
        </p:nvSpPr>
        <p:spPr>
          <a:xfrm>
            <a:off x="1484312" y="2666999"/>
            <a:ext cx="4895055" cy="3124201"/>
          </a:xfrm>
          <a:prstGeom prst="rect">
            <a:avLst/>
          </a:prstGeom>
          <a:noFill/>
          <a:ln>
            <a:noFill/>
          </a:ln>
        </p:spPr>
        <p:txBody>
          <a:bodyPr anchorCtr="0" anchor="ctr" bIns="45700" lIns="91425" spcFirstLastPara="1" rIns="91425" wrap="square" tIns="45700">
            <a:normAutofit/>
          </a:bodyPr>
          <a:lstStyle>
            <a:lvl1pPr indent="-394335" lvl="0" marL="457200" algn="l">
              <a:spcBef>
                <a:spcPts val="360"/>
              </a:spcBef>
              <a:spcAft>
                <a:spcPts val="0"/>
              </a:spcAft>
              <a:buSzPts val="2610"/>
              <a:buChar char="•"/>
              <a:defRPr sz="1800"/>
            </a:lvl1pPr>
            <a:lvl2pPr indent="-375919" lvl="1" marL="914400" algn="l">
              <a:spcBef>
                <a:spcPts val="600"/>
              </a:spcBef>
              <a:spcAft>
                <a:spcPts val="0"/>
              </a:spcAft>
              <a:buSzPts val="2320"/>
              <a:buChar char="•"/>
              <a:defRPr sz="1600"/>
            </a:lvl2pPr>
            <a:lvl3pPr indent="-357505" lvl="2" marL="1371600" algn="l">
              <a:spcBef>
                <a:spcPts val="600"/>
              </a:spcBef>
              <a:spcAft>
                <a:spcPts val="0"/>
              </a:spcAft>
              <a:buSzPts val="2030"/>
              <a:buChar char="•"/>
              <a:defRPr sz="1400"/>
            </a:lvl3pPr>
            <a:lvl4pPr indent="-339089" lvl="3" marL="1828800" algn="l">
              <a:spcBef>
                <a:spcPts val="600"/>
              </a:spcBef>
              <a:spcAft>
                <a:spcPts val="0"/>
              </a:spcAft>
              <a:buSzPts val="1740"/>
              <a:buChar char="•"/>
              <a:defRPr sz="1200"/>
            </a:lvl4pPr>
            <a:lvl5pPr indent="-339089" lvl="4" marL="2286000" algn="l">
              <a:spcBef>
                <a:spcPts val="600"/>
              </a:spcBef>
              <a:spcAft>
                <a:spcPts val="0"/>
              </a:spcAft>
              <a:buSzPts val="1740"/>
              <a:buChar char="•"/>
              <a:defRPr sz="1200"/>
            </a:lvl5pPr>
            <a:lvl6pPr indent="-339089" lvl="5" marL="2743200" algn="l">
              <a:spcBef>
                <a:spcPts val="600"/>
              </a:spcBef>
              <a:spcAft>
                <a:spcPts val="0"/>
              </a:spcAft>
              <a:buSzPts val="1740"/>
              <a:buChar char="•"/>
              <a:defRPr sz="1200"/>
            </a:lvl6pPr>
            <a:lvl7pPr indent="-339089" lvl="6" marL="3200400" algn="l">
              <a:spcBef>
                <a:spcPts val="600"/>
              </a:spcBef>
              <a:spcAft>
                <a:spcPts val="0"/>
              </a:spcAft>
              <a:buSzPts val="1740"/>
              <a:buChar char="•"/>
              <a:defRPr sz="1200"/>
            </a:lvl7pPr>
            <a:lvl8pPr indent="-339090" lvl="7" marL="3657600" algn="l">
              <a:spcBef>
                <a:spcPts val="600"/>
              </a:spcBef>
              <a:spcAft>
                <a:spcPts val="0"/>
              </a:spcAft>
              <a:buSzPts val="1740"/>
              <a:buChar char="•"/>
              <a:defRPr sz="1200"/>
            </a:lvl8pPr>
            <a:lvl9pPr indent="-339090" lvl="8" marL="4114800" algn="l">
              <a:spcBef>
                <a:spcPts val="600"/>
              </a:spcBef>
              <a:spcAft>
                <a:spcPts val="600"/>
              </a:spcAft>
              <a:buSzPts val="1740"/>
              <a:buChar char="•"/>
              <a:defRPr sz="1200"/>
            </a:lvl9pPr>
          </a:lstStyle>
          <a:p/>
        </p:txBody>
      </p:sp>
      <p:sp>
        <p:nvSpPr>
          <p:cNvPr id="63" name="Google Shape;63;p20"/>
          <p:cNvSpPr txBox="1"/>
          <p:nvPr>
            <p:ph idx="2" type="body"/>
          </p:nvPr>
        </p:nvSpPr>
        <p:spPr>
          <a:xfrm>
            <a:off x="6607967" y="2667000"/>
            <a:ext cx="4895056" cy="3124200"/>
          </a:xfrm>
          <a:prstGeom prst="rect">
            <a:avLst/>
          </a:prstGeom>
          <a:noFill/>
          <a:ln>
            <a:noFill/>
          </a:ln>
        </p:spPr>
        <p:txBody>
          <a:bodyPr anchorCtr="0" anchor="ctr" bIns="45700" lIns="91425" spcFirstLastPara="1" rIns="91425" wrap="square" tIns="45700">
            <a:normAutofit/>
          </a:bodyPr>
          <a:lstStyle>
            <a:lvl1pPr indent="-394335" lvl="0" marL="457200" algn="l">
              <a:spcBef>
                <a:spcPts val="360"/>
              </a:spcBef>
              <a:spcAft>
                <a:spcPts val="0"/>
              </a:spcAft>
              <a:buSzPts val="2610"/>
              <a:buChar char="•"/>
              <a:defRPr sz="1800"/>
            </a:lvl1pPr>
            <a:lvl2pPr indent="-375919" lvl="1" marL="914400" algn="l">
              <a:spcBef>
                <a:spcPts val="600"/>
              </a:spcBef>
              <a:spcAft>
                <a:spcPts val="0"/>
              </a:spcAft>
              <a:buSzPts val="2320"/>
              <a:buChar char="•"/>
              <a:defRPr sz="1600"/>
            </a:lvl2pPr>
            <a:lvl3pPr indent="-357505" lvl="2" marL="1371600" algn="l">
              <a:spcBef>
                <a:spcPts val="600"/>
              </a:spcBef>
              <a:spcAft>
                <a:spcPts val="0"/>
              </a:spcAft>
              <a:buSzPts val="2030"/>
              <a:buChar char="•"/>
              <a:defRPr sz="1400"/>
            </a:lvl3pPr>
            <a:lvl4pPr indent="-339089" lvl="3" marL="1828800" algn="l">
              <a:spcBef>
                <a:spcPts val="600"/>
              </a:spcBef>
              <a:spcAft>
                <a:spcPts val="0"/>
              </a:spcAft>
              <a:buSzPts val="1740"/>
              <a:buChar char="•"/>
              <a:defRPr sz="1200"/>
            </a:lvl4pPr>
            <a:lvl5pPr indent="-339089" lvl="4" marL="2286000" algn="l">
              <a:spcBef>
                <a:spcPts val="600"/>
              </a:spcBef>
              <a:spcAft>
                <a:spcPts val="0"/>
              </a:spcAft>
              <a:buSzPts val="1740"/>
              <a:buChar char="•"/>
              <a:defRPr sz="1200"/>
            </a:lvl5pPr>
            <a:lvl6pPr indent="-339089" lvl="5" marL="2743200" algn="l">
              <a:spcBef>
                <a:spcPts val="600"/>
              </a:spcBef>
              <a:spcAft>
                <a:spcPts val="0"/>
              </a:spcAft>
              <a:buSzPts val="1740"/>
              <a:buChar char="•"/>
              <a:defRPr sz="1200"/>
            </a:lvl6pPr>
            <a:lvl7pPr indent="-339089" lvl="6" marL="3200400" algn="l">
              <a:spcBef>
                <a:spcPts val="600"/>
              </a:spcBef>
              <a:spcAft>
                <a:spcPts val="0"/>
              </a:spcAft>
              <a:buSzPts val="1740"/>
              <a:buChar char="•"/>
              <a:defRPr sz="1200"/>
            </a:lvl7pPr>
            <a:lvl8pPr indent="-339090" lvl="7" marL="3657600" algn="l">
              <a:spcBef>
                <a:spcPts val="600"/>
              </a:spcBef>
              <a:spcAft>
                <a:spcPts val="0"/>
              </a:spcAft>
              <a:buSzPts val="1740"/>
              <a:buChar char="•"/>
              <a:defRPr sz="1200"/>
            </a:lvl8pPr>
            <a:lvl9pPr indent="-339090" lvl="8" marL="4114800" algn="l">
              <a:spcBef>
                <a:spcPts val="600"/>
              </a:spcBef>
              <a:spcAft>
                <a:spcPts val="600"/>
              </a:spcAft>
              <a:buSzPts val="1740"/>
              <a:buChar char="•"/>
              <a:defRPr sz="1200"/>
            </a:lvl9pPr>
          </a:lstStyle>
          <a:p/>
        </p:txBody>
      </p:sp>
      <p:sp>
        <p:nvSpPr>
          <p:cNvPr id="64" name="Google Shape;64;p20"/>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20"/>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0"/>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7" name="Shape 67"/>
        <p:cNvGrpSpPr/>
        <p:nvPr/>
      </p:nvGrpSpPr>
      <p:grpSpPr>
        <a:xfrm>
          <a:off x="0" y="0"/>
          <a:ext cx="0" cy="0"/>
          <a:chOff x="0" y="0"/>
          <a:chExt cx="0" cy="0"/>
        </a:xfrm>
      </p:grpSpPr>
      <p:sp>
        <p:nvSpPr>
          <p:cNvPr id="68" name="Google Shape;68;p21"/>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000"/>
              <a:buFont typeface="Corbe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1"/>
          <p:cNvSpPr txBox="1"/>
          <p:nvPr>
            <p:ph idx="1" type="body"/>
          </p:nvPr>
        </p:nvSpPr>
        <p:spPr>
          <a:xfrm>
            <a:off x="1772179" y="2658533"/>
            <a:ext cx="4607188" cy="576262"/>
          </a:xfrm>
          <a:prstGeom prst="rect">
            <a:avLst/>
          </a:prstGeom>
          <a:noFill/>
          <a:ln>
            <a:noFill/>
          </a:ln>
        </p:spPr>
        <p:txBody>
          <a:bodyPr anchorCtr="0" anchor="b" bIns="45700" lIns="91425" spcFirstLastPara="1" rIns="91425" wrap="square" tIns="45700">
            <a:noAutofit/>
          </a:bodyPr>
          <a:lstStyle>
            <a:lvl1pPr indent="-228600" lvl="0" marL="457200" algn="l">
              <a:spcBef>
                <a:spcPts val="560"/>
              </a:spcBef>
              <a:spcAft>
                <a:spcPts val="0"/>
              </a:spcAft>
              <a:buSzPts val="4060"/>
              <a:buNone/>
              <a:defRPr b="0" sz="2800">
                <a:solidFill>
                  <a:srgbClr val="1186C3"/>
                </a:solidFill>
              </a:defRPr>
            </a:lvl1pPr>
            <a:lvl2pPr indent="-228600" lvl="1" marL="914400" algn="l">
              <a:spcBef>
                <a:spcPts val="600"/>
              </a:spcBef>
              <a:spcAft>
                <a:spcPts val="0"/>
              </a:spcAft>
              <a:buSzPts val="2900"/>
              <a:buNone/>
              <a:defRPr b="1" sz="2000"/>
            </a:lvl2pPr>
            <a:lvl3pPr indent="-228600" lvl="2" marL="1371600" algn="l">
              <a:spcBef>
                <a:spcPts val="600"/>
              </a:spcBef>
              <a:spcAft>
                <a:spcPts val="0"/>
              </a:spcAft>
              <a:buSzPts val="2610"/>
              <a:buNone/>
              <a:defRPr b="1" sz="1800"/>
            </a:lvl3pPr>
            <a:lvl4pPr indent="-228600" lvl="3" marL="1828800" algn="l">
              <a:spcBef>
                <a:spcPts val="600"/>
              </a:spcBef>
              <a:spcAft>
                <a:spcPts val="0"/>
              </a:spcAft>
              <a:buSzPts val="2320"/>
              <a:buNone/>
              <a:defRPr b="1" sz="1600"/>
            </a:lvl4pPr>
            <a:lvl5pPr indent="-228600" lvl="4" marL="2286000" algn="l">
              <a:spcBef>
                <a:spcPts val="600"/>
              </a:spcBef>
              <a:spcAft>
                <a:spcPts val="0"/>
              </a:spcAft>
              <a:buSzPts val="2320"/>
              <a:buNone/>
              <a:defRPr b="1" sz="1600"/>
            </a:lvl5pPr>
            <a:lvl6pPr indent="-228600" lvl="5" marL="2743200" algn="l">
              <a:spcBef>
                <a:spcPts val="600"/>
              </a:spcBef>
              <a:spcAft>
                <a:spcPts val="0"/>
              </a:spcAft>
              <a:buSzPts val="2320"/>
              <a:buNone/>
              <a:defRPr b="1" sz="1600"/>
            </a:lvl6pPr>
            <a:lvl7pPr indent="-228600" lvl="6" marL="3200400" algn="l">
              <a:spcBef>
                <a:spcPts val="600"/>
              </a:spcBef>
              <a:spcAft>
                <a:spcPts val="0"/>
              </a:spcAft>
              <a:buSzPts val="2320"/>
              <a:buNone/>
              <a:defRPr b="1" sz="1600"/>
            </a:lvl7pPr>
            <a:lvl8pPr indent="-228600" lvl="7" marL="3657600" algn="l">
              <a:spcBef>
                <a:spcPts val="600"/>
              </a:spcBef>
              <a:spcAft>
                <a:spcPts val="0"/>
              </a:spcAft>
              <a:buSzPts val="2320"/>
              <a:buNone/>
              <a:defRPr b="1" sz="1600"/>
            </a:lvl8pPr>
            <a:lvl9pPr indent="-228600" lvl="8" marL="4114800" algn="l">
              <a:spcBef>
                <a:spcPts val="600"/>
              </a:spcBef>
              <a:spcAft>
                <a:spcPts val="600"/>
              </a:spcAft>
              <a:buSzPts val="2320"/>
              <a:buNone/>
              <a:defRPr b="1" sz="1600"/>
            </a:lvl9pPr>
          </a:lstStyle>
          <a:p/>
        </p:txBody>
      </p:sp>
      <p:sp>
        <p:nvSpPr>
          <p:cNvPr id="70" name="Google Shape;70;p21"/>
          <p:cNvSpPr txBox="1"/>
          <p:nvPr>
            <p:ph idx="2" type="body"/>
          </p:nvPr>
        </p:nvSpPr>
        <p:spPr>
          <a:xfrm>
            <a:off x="1484311" y="3335337"/>
            <a:ext cx="4895056" cy="2455862"/>
          </a:xfrm>
          <a:prstGeom prst="rect">
            <a:avLst/>
          </a:prstGeom>
          <a:noFill/>
          <a:ln>
            <a:noFill/>
          </a:ln>
        </p:spPr>
        <p:txBody>
          <a:bodyPr anchorCtr="0" anchor="t" bIns="45700" lIns="91425" spcFirstLastPara="1" rIns="91425" wrap="square" tIns="45700">
            <a:normAutofit/>
          </a:bodyPr>
          <a:lstStyle>
            <a:lvl1pPr indent="-394335" lvl="0" marL="457200" algn="l">
              <a:spcBef>
                <a:spcPts val="360"/>
              </a:spcBef>
              <a:spcAft>
                <a:spcPts val="0"/>
              </a:spcAft>
              <a:buSzPts val="2610"/>
              <a:buChar char="•"/>
              <a:defRPr sz="1800"/>
            </a:lvl1pPr>
            <a:lvl2pPr indent="-375919" lvl="1" marL="914400" algn="l">
              <a:spcBef>
                <a:spcPts val="600"/>
              </a:spcBef>
              <a:spcAft>
                <a:spcPts val="0"/>
              </a:spcAft>
              <a:buSzPts val="2320"/>
              <a:buChar char="•"/>
              <a:defRPr sz="1600"/>
            </a:lvl2pPr>
            <a:lvl3pPr indent="-357505" lvl="2" marL="1371600" algn="l">
              <a:spcBef>
                <a:spcPts val="600"/>
              </a:spcBef>
              <a:spcAft>
                <a:spcPts val="0"/>
              </a:spcAft>
              <a:buSzPts val="2030"/>
              <a:buChar char="•"/>
              <a:defRPr sz="1400"/>
            </a:lvl3pPr>
            <a:lvl4pPr indent="-339089" lvl="3" marL="1828800" algn="l">
              <a:spcBef>
                <a:spcPts val="600"/>
              </a:spcBef>
              <a:spcAft>
                <a:spcPts val="0"/>
              </a:spcAft>
              <a:buSzPts val="1740"/>
              <a:buChar char="•"/>
              <a:defRPr sz="1200"/>
            </a:lvl4pPr>
            <a:lvl5pPr indent="-339089" lvl="4" marL="2286000" algn="l">
              <a:spcBef>
                <a:spcPts val="600"/>
              </a:spcBef>
              <a:spcAft>
                <a:spcPts val="0"/>
              </a:spcAft>
              <a:buSzPts val="1740"/>
              <a:buChar char="•"/>
              <a:defRPr sz="1200"/>
            </a:lvl5pPr>
            <a:lvl6pPr indent="-339089" lvl="5" marL="2743200" algn="l">
              <a:spcBef>
                <a:spcPts val="600"/>
              </a:spcBef>
              <a:spcAft>
                <a:spcPts val="0"/>
              </a:spcAft>
              <a:buSzPts val="1740"/>
              <a:buChar char="•"/>
              <a:defRPr sz="1200"/>
            </a:lvl6pPr>
            <a:lvl7pPr indent="-339089" lvl="6" marL="3200400" algn="l">
              <a:spcBef>
                <a:spcPts val="600"/>
              </a:spcBef>
              <a:spcAft>
                <a:spcPts val="0"/>
              </a:spcAft>
              <a:buSzPts val="1740"/>
              <a:buChar char="•"/>
              <a:defRPr sz="1200"/>
            </a:lvl7pPr>
            <a:lvl8pPr indent="-339090" lvl="7" marL="3657600" algn="l">
              <a:spcBef>
                <a:spcPts val="600"/>
              </a:spcBef>
              <a:spcAft>
                <a:spcPts val="0"/>
              </a:spcAft>
              <a:buSzPts val="1740"/>
              <a:buChar char="•"/>
              <a:defRPr sz="1200"/>
            </a:lvl8pPr>
            <a:lvl9pPr indent="-339090" lvl="8" marL="4114800" algn="l">
              <a:spcBef>
                <a:spcPts val="600"/>
              </a:spcBef>
              <a:spcAft>
                <a:spcPts val="600"/>
              </a:spcAft>
              <a:buSzPts val="1740"/>
              <a:buChar char="•"/>
              <a:defRPr sz="1200"/>
            </a:lvl9pPr>
          </a:lstStyle>
          <a:p/>
        </p:txBody>
      </p:sp>
      <p:sp>
        <p:nvSpPr>
          <p:cNvPr id="71" name="Google Shape;71;p21"/>
          <p:cNvSpPr txBox="1"/>
          <p:nvPr>
            <p:ph idx="3" type="body"/>
          </p:nvPr>
        </p:nvSpPr>
        <p:spPr>
          <a:xfrm>
            <a:off x="6880487" y="2667000"/>
            <a:ext cx="4622537" cy="576262"/>
          </a:xfrm>
          <a:prstGeom prst="rect">
            <a:avLst/>
          </a:prstGeom>
          <a:noFill/>
          <a:ln>
            <a:noFill/>
          </a:ln>
        </p:spPr>
        <p:txBody>
          <a:bodyPr anchorCtr="0" anchor="b" bIns="45700" lIns="91425" spcFirstLastPara="1" rIns="91425" wrap="square" tIns="45700">
            <a:noAutofit/>
          </a:bodyPr>
          <a:lstStyle>
            <a:lvl1pPr indent="-228600" lvl="0" marL="457200" algn="l">
              <a:spcBef>
                <a:spcPts val="560"/>
              </a:spcBef>
              <a:spcAft>
                <a:spcPts val="0"/>
              </a:spcAft>
              <a:buSzPts val="4060"/>
              <a:buNone/>
              <a:defRPr b="0" sz="2800">
                <a:solidFill>
                  <a:srgbClr val="1186C3"/>
                </a:solidFill>
              </a:defRPr>
            </a:lvl1pPr>
            <a:lvl2pPr indent="-228600" lvl="1" marL="914400" algn="l">
              <a:spcBef>
                <a:spcPts val="600"/>
              </a:spcBef>
              <a:spcAft>
                <a:spcPts val="0"/>
              </a:spcAft>
              <a:buSzPts val="2900"/>
              <a:buNone/>
              <a:defRPr b="1" sz="2000"/>
            </a:lvl2pPr>
            <a:lvl3pPr indent="-228600" lvl="2" marL="1371600" algn="l">
              <a:spcBef>
                <a:spcPts val="600"/>
              </a:spcBef>
              <a:spcAft>
                <a:spcPts val="0"/>
              </a:spcAft>
              <a:buSzPts val="2610"/>
              <a:buNone/>
              <a:defRPr b="1" sz="1800"/>
            </a:lvl3pPr>
            <a:lvl4pPr indent="-228600" lvl="3" marL="1828800" algn="l">
              <a:spcBef>
                <a:spcPts val="600"/>
              </a:spcBef>
              <a:spcAft>
                <a:spcPts val="0"/>
              </a:spcAft>
              <a:buSzPts val="2320"/>
              <a:buNone/>
              <a:defRPr b="1" sz="1600"/>
            </a:lvl4pPr>
            <a:lvl5pPr indent="-228600" lvl="4" marL="2286000" algn="l">
              <a:spcBef>
                <a:spcPts val="600"/>
              </a:spcBef>
              <a:spcAft>
                <a:spcPts val="0"/>
              </a:spcAft>
              <a:buSzPts val="2320"/>
              <a:buNone/>
              <a:defRPr b="1" sz="1600"/>
            </a:lvl5pPr>
            <a:lvl6pPr indent="-228600" lvl="5" marL="2743200" algn="l">
              <a:spcBef>
                <a:spcPts val="600"/>
              </a:spcBef>
              <a:spcAft>
                <a:spcPts val="0"/>
              </a:spcAft>
              <a:buSzPts val="2320"/>
              <a:buNone/>
              <a:defRPr b="1" sz="1600"/>
            </a:lvl6pPr>
            <a:lvl7pPr indent="-228600" lvl="6" marL="3200400" algn="l">
              <a:spcBef>
                <a:spcPts val="600"/>
              </a:spcBef>
              <a:spcAft>
                <a:spcPts val="0"/>
              </a:spcAft>
              <a:buSzPts val="2320"/>
              <a:buNone/>
              <a:defRPr b="1" sz="1600"/>
            </a:lvl7pPr>
            <a:lvl8pPr indent="-228600" lvl="7" marL="3657600" algn="l">
              <a:spcBef>
                <a:spcPts val="600"/>
              </a:spcBef>
              <a:spcAft>
                <a:spcPts val="0"/>
              </a:spcAft>
              <a:buSzPts val="2320"/>
              <a:buNone/>
              <a:defRPr b="1" sz="1600"/>
            </a:lvl8pPr>
            <a:lvl9pPr indent="-228600" lvl="8" marL="4114800" algn="l">
              <a:spcBef>
                <a:spcPts val="600"/>
              </a:spcBef>
              <a:spcAft>
                <a:spcPts val="600"/>
              </a:spcAft>
              <a:buSzPts val="2320"/>
              <a:buNone/>
              <a:defRPr b="1" sz="1600"/>
            </a:lvl9pPr>
          </a:lstStyle>
          <a:p/>
        </p:txBody>
      </p:sp>
      <p:sp>
        <p:nvSpPr>
          <p:cNvPr id="72" name="Google Shape;72;p21"/>
          <p:cNvSpPr txBox="1"/>
          <p:nvPr>
            <p:ph idx="4" type="body"/>
          </p:nvPr>
        </p:nvSpPr>
        <p:spPr>
          <a:xfrm>
            <a:off x="6607967" y="3335337"/>
            <a:ext cx="4895056" cy="2455862"/>
          </a:xfrm>
          <a:prstGeom prst="rect">
            <a:avLst/>
          </a:prstGeom>
          <a:noFill/>
          <a:ln>
            <a:noFill/>
          </a:ln>
        </p:spPr>
        <p:txBody>
          <a:bodyPr anchorCtr="0" anchor="t" bIns="45700" lIns="91425" spcFirstLastPara="1" rIns="91425" wrap="square" tIns="45700">
            <a:normAutofit/>
          </a:bodyPr>
          <a:lstStyle>
            <a:lvl1pPr indent="-394335" lvl="0" marL="457200" algn="l">
              <a:spcBef>
                <a:spcPts val="360"/>
              </a:spcBef>
              <a:spcAft>
                <a:spcPts val="0"/>
              </a:spcAft>
              <a:buSzPts val="2610"/>
              <a:buChar char="•"/>
              <a:defRPr sz="1800"/>
            </a:lvl1pPr>
            <a:lvl2pPr indent="-375919" lvl="1" marL="914400" algn="l">
              <a:spcBef>
                <a:spcPts val="600"/>
              </a:spcBef>
              <a:spcAft>
                <a:spcPts val="0"/>
              </a:spcAft>
              <a:buSzPts val="2320"/>
              <a:buChar char="•"/>
              <a:defRPr sz="1600"/>
            </a:lvl2pPr>
            <a:lvl3pPr indent="-357505" lvl="2" marL="1371600" algn="l">
              <a:spcBef>
                <a:spcPts val="600"/>
              </a:spcBef>
              <a:spcAft>
                <a:spcPts val="0"/>
              </a:spcAft>
              <a:buSzPts val="2030"/>
              <a:buChar char="•"/>
              <a:defRPr sz="1400"/>
            </a:lvl3pPr>
            <a:lvl4pPr indent="-339089" lvl="3" marL="1828800" algn="l">
              <a:spcBef>
                <a:spcPts val="600"/>
              </a:spcBef>
              <a:spcAft>
                <a:spcPts val="0"/>
              </a:spcAft>
              <a:buSzPts val="1740"/>
              <a:buChar char="•"/>
              <a:defRPr sz="1200"/>
            </a:lvl4pPr>
            <a:lvl5pPr indent="-339089" lvl="4" marL="2286000" algn="l">
              <a:spcBef>
                <a:spcPts val="600"/>
              </a:spcBef>
              <a:spcAft>
                <a:spcPts val="0"/>
              </a:spcAft>
              <a:buSzPts val="1740"/>
              <a:buChar char="•"/>
              <a:defRPr sz="1200"/>
            </a:lvl5pPr>
            <a:lvl6pPr indent="-339089" lvl="5" marL="2743200" algn="l">
              <a:spcBef>
                <a:spcPts val="600"/>
              </a:spcBef>
              <a:spcAft>
                <a:spcPts val="0"/>
              </a:spcAft>
              <a:buSzPts val="1740"/>
              <a:buChar char="•"/>
              <a:defRPr sz="1200"/>
            </a:lvl6pPr>
            <a:lvl7pPr indent="-339089" lvl="6" marL="3200400" algn="l">
              <a:spcBef>
                <a:spcPts val="600"/>
              </a:spcBef>
              <a:spcAft>
                <a:spcPts val="0"/>
              </a:spcAft>
              <a:buSzPts val="1740"/>
              <a:buChar char="•"/>
              <a:defRPr sz="1200"/>
            </a:lvl7pPr>
            <a:lvl8pPr indent="-339090" lvl="7" marL="3657600" algn="l">
              <a:spcBef>
                <a:spcPts val="600"/>
              </a:spcBef>
              <a:spcAft>
                <a:spcPts val="0"/>
              </a:spcAft>
              <a:buSzPts val="1740"/>
              <a:buChar char="•"/>
              <a:defRPr sz="1200"/>
            </a:lvl8pPr>
            <a:lvl9pPr indent="-339090" lvl="8" marL="4114800" algn="l">
              <a:spcBef>
                <a:spcPts val="600"/>
              </a:spcBef>
              <a:spcAft>
                <a:spcPts val="600"/>
              </a:spcAft>
              <a:buSzPts val="1740"/>
              <a:buChar char="•"/>
              <a:defRPr sz="1200"/>
            </a:lvl9pPr>
          </a:lstStyle>
          <a:p/>
        </p:txBody>
      </p:sp>
      <p:sp>
        <p:nvSpPr>
          <p:cNvPr id="73" name="Google Shape;73;p21"/>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1"/>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21"/>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22"/>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2"/>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2"/>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2"/>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grpSp>
        <p:nvGrpSpPr>
          <p:cNvPr id="6" name="Google Shape;6;p13"/>
          <p:cNvGrpSpPr/>
          <p:nvPr/>
        </p:nvGrpSpPr>
        <p:grpSpPr>
          <a:xfrm>
            <a:off x="150812" y="0"/>
            <a:ext cx="2436813" cy="6858001"/>
            <a:chOff x="1320800" y="0"/>
            <a:chExt cx="2436813" cy="6858001"/>
          </a:xfrm>
        </p:grpSpPr>
        <p:sp>
          <p:nvSpPr>
            <p:cNvPr id="7" name="Google Shape;7;p13"/>
            <p:cNvSpPr/>
            <p:nvPr/>
          </p:nvSpPr>
          <p:spPr>
            <a:xfrm>
              <a:off x="1627188" y="0"/>
              <a:ext cx="1122363" cy="5329238"/>
            </a:xfrm>
            <a:custGeom>
              <a:rect b="b" l="l" r="r" t="t"/>
              <a:pathLst>
                <a:path extrusionOk="0" h="3357" w="707">
                  <a:moveTo>
                    <a:pt x="0" y="3330"/>
                  </a:moveTo>
                  <a:lnTo>
                    <a:pt x="156" y="3357"/>
                  </a:lnTo>
                  <a:lnTo>
                    <a:pt x="707" y="0"/>
                  </a:lnTo>
                  <a:lnTo>
                    <a:pt x="547" y="0"/>
                  </a:lnTo>
                  <a:lnTo>
                    <a:pt x="0" y="3330"/>
                  </a:lnTo>
                  <a:close/>
                </a:path>
              </a:pathLst>
            </a:custGeom>
            <a:solidFill>
              <a:schemeClr val="accent1"/>
            </a:solidFill>
            <a:ln>
              <a:noFill/>
            </a:ln>
          </p:spPr>
        </p:sp>
        <p:sp>
          <p:nvSpPr>
            <p:cNvPr id="8" name="Google Shape;8;p13"/>
            <p:cNvSpPr/>
            <p:nvPr/>
          </p:nvSpPr>
          <p:spPr>
            <a:xfrm>
              <a:off x="1320800" y="0"/>
              <a:ext cx="1117600" cy="5276850"/>
            </a:xfrm>
            <a:custGeom>
              <a:rect b="b" l="l" r="r" t="t"/>
              <a:pathLst>
                <a:path extrusionOk="0" h="3324" w="704">
                  <a:moveTo>
                    <a:pt x="704" y="0"/>
                  </a:moveTo>
                  <a:lnTo>
                    <a:pt x="545" y="0"/>
                  </a:lnTo>
                  <a:lnTo>
                    <a:pt x="0" y="3300"/>
                  </a:lnTo>
                  <a:lnTo>
                    <a:pt x="157" y="3324"/>
                  </a:lnTo>
                  <a:lnTo>
                    <a:pt x="704" y="0"/>
                  </a:lnTo>
                  <a:close/>
                </a:path>
              </a:pathLst>
            </a:custGeom>
            <a:solidFill>
              <a:srgbClr val="595959"/>
            </a:solidFill>
            <a:ln>
              <a:noFill/>
            </a:ln>
          </p:spPr>
        </p:sp>
        <p:sp>
          <p:nvSpPr>
            <p:cNvPr id="9" name="Google Shape;9;p13"/>
            <p:cNvSpPr/>
            <p:nvPr/>
          </p:nvSpPr>
          <p:spPr>
            <a:xfrm>
              <a:off x="1320800" y="5238750"/>
              <a:ext cx="1228725" cy="1619250"/>
            </a:xfrm>
            <a:custGeom>
              <a:rect b="b" l="l" r="r" t="t"/>
              <a:pathLst>
                <a:path extrusionOk="0" h="1020" w="774">
                  <a:moveTo>
                    <a:pt x="0" y="0"/>
                  </a:moveTo>
                  <a:lnTo>
                    <a:pt x="740" y="1020"/>
                  </a:lnTo>
                  <a:lnTo>
                    <a:pt x="774" y="1020"/>
                  </a:lnTo>
                  <a:lnTo>
                    <a:pt x="0" y="0"/>
                  </a:lnTo>
                  <a:close/>
                </a:path>
              </a:pathLst>
            </a:custGeom>
            <a:solidFill>
              <a:srgbClr val="262626"/>
            </a:solidFill>
            <a:ln>
              <a:noFill/>
            </a:ln>
          </p:spPr>
        </p:sp>
        <p:sp>
          <p:nvSpPr>
            <p:cNvPr id="10" name="Google Shape;10;p13"/>
            <p:cNvSpPr/>
            <p:nvPr/>
          </p:nvSpPr>
          <p:spPr>
            <a:xfrm>
              <a:off x="1627188" y="5291138"/>
              <a:ext cx="1495425" cy="1566863"/>
            </a:xfrm>
            <a:custGeom>
              <a:rect b="b" l="l" r="r" t="t"/>
              <a:pathLst>
                <a:path extrusionOk="0" h="987" w="942">
                  <a:moveTo>
                    <a:pt x="0" y="0"/>
                  </a:moveTo>
                  <a:lnTo>
                    <a:pt x="909" y="987"/>
                  </a:lnTo>
                  <a:lnTo>
                    <a:pt x="942" y="987"/>
                  </a:lnTo>
                  <a:lnTo>
                    <a:pt x="0" y="0"/>
                  </a:lnTo>
                  <a:close/>
                </a:path>
              </a:pathLst>
            </a:custGeom>
            <a:solidFill>
              <a:srgbClr val="0B5982"/>
            </a:solidFill>
            <a:ln>
              <a:noFill/>
            </a:ln>
          </p:spPr>
        </p:sp>
        <p:sp>
          <p:nvSpPr>
            <p:cNvPr id="11" name="Google Shape;11;p13"/>
            <p:cNvSpPr/>
            <p:nvPr/>
          </p:nvSpPr>
          <p:spPr>
            <a:xfrm>
              <a:off x="1627188" y="5286375"/>
              <a:ext cx="2130425" cy="1571625"/>
            </a:xfrm>
            <a:custGeom>
              <a:rect b="b" l="l" r="r" t="t"/>
              <a:pathLst>
                <a:path extrusionOk="0" h="990" w="1342">
                  <a:moveTo>
                    <a:pt x="0" y="3"/>
                  </a:moveTo>
                  <a:lnTo>
                    <a:pt x="942" y="990"/>
                  </a:lnTo>
                  <a:lnTo>
                    <a:pt x="1342" y="990"/>
                  </a:lnTo>
                  <a:lnTo>
                    <a:pt x="156" y="27"/>
                  </a:lnTo>
                  <a:lnTo>
                    <a:pt x="0" y="0"/>
                  </a:lnTo>
                  <a:lnTo>
                    <a:pt x="0" y="3"/>
                  </a:lnTo>
                  <a:close/>
                </a:path>
              </a:pathLst>
            </a:custGeom>
            <a:solidFill>
              <a:srgbClr val="1186C3"/>
            </a:solidFill>
            <a:ln>
              <a:noFill/>
            </a:ln>
          </p:spPr>
        </p:sp>
        <p:sp>
          <p:nvSpPr>
            <p:cNvPr id="12" name="Google Shape;12;p13"/>
            <p:cNvSpPr/>
            <p:nvPr/>
          </p:nvSpPr>
          <p:spPr>
            <a:xfrm>
              <a:off x="1320800" y="5238750"/>
              <a:ext cx="1695450" cy="1619250"/>
            </a:xfrm>
            <a:custGeom>
              <a:rect b="b" l="l" r="r" t="t"/>
              <a:pathLst>
                <a:path extrusionOk="0" h="1020" w="1068">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3F3F3F"/>
            </a:solidFill>
            <a:ln>
              <a:noFill/>
            </a:ln>
          </p:spPr>
        </p:sp>
      </p:grpSp>
      <p:sp>
        <p:nvSpPr>
          <p:cNvPr id="13" name="Google Shape;13;p13"/>
          <p:cNvSpPr txBox="1"/>
          <p:nvPr>
            <p:ph type="title"/>
          </p:nvPr>
        </p:nvSpPr>
        <p:spPr>
          <a:xfrm>
            <a:off x="1484311" y="685800"/>
            <a:ext cx="10018713" cy="1752599"/>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000"/>
              <a:buFont typeface="Corbel"/>
              <a:buNone/>
              <a:defRPr b="0" i="0" sz="40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4" name="Google Shape;14;p13"/>
          <p:cNvSpPr txBox="1"/>
          <p:nvPr>
            <p:ph idx="1" type="body"/>
          </p:nvPr>
        </p:nvSpPr>
        <p:spPr>
          <a:xfrm>
            <a:off x="1484310" y="2666999"/>
            <a:ext cx="10018713" cy="3124201"/>
          </a:xfrm>
          <a:prstGeom prst="rect">
            <a:avLst/>
          </a:prstGeom>
          <a:noFill/>
          <a:ln>
            <a:noFill/>
          </a:ln>
        </p:spPr>
        <p:txBody>
          <a:bodyPr anchorCtr="0" anchor="ctr" bIns="45700" lIns="91425" spcFirstLastPara="1" rIns="91425" wrap="square" tIns="45700">
            <a:normAutofit/>
          </a:bodyPr>
          <a:lstStyle>
            <a:lvl1pPr indent="-449580" lvl="0" marL="457200" marR="0" rtl="0" algn="l">
              <a:spcBef>
                <a:spcPts val="480"/>
              </a:spcBef>
              <a:spcAft>
                <a:spcPts val="0"/>
              </a:spcAft>
              <a:buClr>
                <a:srgbClr val="1186C3"/>
              </a:buClr>
              <a:buSzPts val="3480"/>
              <a:buFont typeface="Arial"/>
              <a:buChar char="•"/>
              <a:defRPr b="0" i="0" sz="2400" u="none" cap="none" strike="noStrike">
                <a:solidFill>
                  <a:schemeClr val="dk1"/>
                </a:solidFill>
                <a:latin typeface="Corbel"/>
                <a:ea typeface="Corbel"/>
                <a:cs typeface="Corbel"/>
                <a:sym typeface="Corbel"/>
              </a:defRPr>
            </a:lvl1pPr>
            <a:lvl2pPr indent="-412750" lvl="1" marL="914400" marR="0" rtl="0" algn="l">
              <a:spcBef>
                <a:spcPts val="600"/>
              </a:spcBef>
              <a:spcAft>
                <a:spcPts val="0"/>
              </a:spcAft>
              <a:buClr>
                <a:srgbClr val="1186C3"/>
              </a:buClr>
              <a:buSzPts val="2900"/>
              <a:buFont typeface="Arial"/>
              <a:buChar char="•"/>
              <a:defRPr b="0" i="0" sz="2000" u="none" cap="none" strike="noStrike">
                <a:solidFill>
                  <a:schemeClr val="dk1"/>
                </a:solidFill>
                <a:latin typeface="Corbel"/>
                <a:ea typeface="Corbel"/>
                <a:cs typeface="Corbel"/>
                <a:sym typeface="Corbel"/>
              </a:defRPr>
            </a:lvl2pPr>
            <a:lvl3pPr indent="-394335" lvl="2" marL="1371600" marR="0" rtl="0" algn="l">
              <a:spcBef>
                <a:spcPts val="600"/>
              </a:spcBef>
              <a:spcAft>
                <a:spcPts val="0"/>
              </a:spcAft>
              <a:buClr>
                <a:srgbClr val="1186C3"/>
              </a:buClr>
              <a:buSzPts val="2610"/>
              <a:buFont typeface="Arial"/>
              <a:buChar char="•"/>
              <a:defRPr b="0" i="0" sz="1800" u="none" cap="none" strike="noStrike">
                <a:solidFill>
                  <a:schemeClr val="dk1"/>
                </a:solidFill>
                <a:latin typeface="Corbel"/>
                <a:ea typeface="Corbel"/>
                <a:cs typeface="Corbel"/>
                <a:sym typeface="Corbel"/>
              </a:defRPr>
            </a:lvl3pPr>
            <a:lvl4pPr indent="-375919" lvl="3" marL="1828800" marR="0" rtl="0" algn="l">
              <a:spcBef>
                <a:spcPts val="600"/>
              </a:spcBef>
              <a:spcAft>
                <a:spcPts val="0"/>
              </a:spcAft>
              <a:buClr>
                <a:srgbClr val="1186C3"/>
              </a:buClr>
              <a:buSzPts val="2320"/>
              <a:buFont typeface="Arial"/>
              <a:buChar char="•"/>
              <a:defRPr b="0" i="0" sz="1600" u="none" cap="none" strike="noStrike">
                <a:solidFill>
                  <a:schemeClr val="dk1"/>
                </a:solidFill>
                <a:latin typeface="Corbel"/>
                <a:ea typeface="Corbel"/>
                <a:cs typeface="Corbel"/>
                <a:sym typeface="Corbel"/>
              </a:defRPr>
            </a:lvl4pPr>
            <a:lvl5pPr indent="-357504" lvl="4" marL="22860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5pPr>
            <a:lvl6pPr indent="-357504" lvl="5" marL="27432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6pPr>
            <a:lvl7pPr indent="-357504" lvl="6" marL="32004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7pPr>
            <a:lvl8pPr indent="-357504" lvl="7" marL="3657600" marR="0" rtl="0" algn="l">
              <a:spcBef>
                <a:spcPts val="600"/>
              </a:spcBef>
              <a:spcAft>
                <a:spcPts val="0"/>
              </a:spcAft>
              <a:buClr>
                <a:srgbClr val="1186C3"/>
              </a:buClr>
              <a:buSzPts val="2030"/>
              <a:buFont typeface="Arial"/>
              <a:buChar char="•"/>
              <a:defRPr b="0" i="0" sz="1400" u="none" cap="none" strike="noStrike">
                <a:solidFill>
                  <a:schemeClr val="dk1"/>
                </a:solidFill>
                <a:latin typeface="Corbel"/>
                <a:ea typeface="Corbel"/>
                <a:cs typeface="Corbel"/>
                <a:sym typeface="Corbel"/>
              </a:defRPr>
            </a:lvl8pPr>
            <a:lvl9pPr indent="-357504" lvl="8" marL="4114800" marR="0" rtl="0" algn="l">
              <a:spcBef>
                <a:spcPts val="600"/>
              </a:spcBef>
              <a:spcAft>
                <a:spcPts val="600"/>
              </a:spcAft>
              <a:buClr>
                <a:srgbClr val="1186C3"/>
              </a:buClr>
              <a:buSzPts val="2030"/>
              <a:buFont typeface="Arial"/>
              <a:buChar char="•"/>
              <a:defRPr b="0" i="0" sz="1400" u="none" cap="none" strike="noStrike">
                <a:solidFill>
                  <a:schemeClr val="dk1"/>
                </a:solidFill>
                <a:latin typeface="Corbel"/>
                <a:ea typeface="Corbel"/>
                <a:cs typeface="Corbel"/>
                <a:sym typeface="Corbel"/>
              </a:defRPr>
            </a:lvl9pPr>
          </a:lstStyle>
          <a:p/>
        </p:txBody>
      </p:sp>
      <p:sp>
        <p:nvSpPr>
          <p:cNvPr id="15" name="Google Shape;15;p13"/>
          <p:cNvSpPr txBox="1"/>
          <p:nvPr>
            <p:ph idx="10" type="dt"/>
          </p:nvPr>
        </p:nvSpPr>
        <p:spPr>
          <a:xfrm>
            <a:off x="9732656" y="5883275"/>
            <a:ext cx="11430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16" name="Google Shape;16;p13"/>
          <p:cNvSpPr txBox="1"/>
          <p:nvPr>
            <p:ph idx="11" type="ftr"/>
          </p:nvPr>
        </p:nvSpPr>
        <p:spPr>
          <a:xfrm>
            <a:off x="2572279" y="5883275"/>
            <a:ext cx="7084177"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dk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17" name="Google Shape;17;p13"/>
          <p:cNvSpPr txBox="1"/>
          <p:nvPr>
            <p:ph idx="12" type="sldNum"/>
          </p:nvPr>
        </p:nvSpPr>
        <p:spPr>
          <a:xfrm>
            <a:off x="10951856" y="5883275"/>
            <a:ext cx="551167"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dk1"/>
                </a:solidFill>
                <a:latin typeface="Corbel"/>
                <a:ea typeface="Corbel"/>
                <a:cs typeface="Corbel"/>
                <a:sym typeface="Corbel"/>
              </a:defRPr>
            </a:lvl1pPr>
            <a:lvl2pPr indent="0" lvl="1" marL="0" marR="0" rtl="0" algn="r">
              <a:spcBef>
                <a:spcPts val="0"/>
              </a:spcBef>
              <a:buNone/>
              <a:defRPr b="0" i="0" sz="1000" u="none" cap="none" strike="noStrike">
                <a:solidFill>
                  <a:schemeClr val="dk1"/>
                </a:solidFill>
                <a:latin typeface="Corbel"/>
                <a:ea typeface="Corbel"/>
                <a:cs typeface="Corbel"/>
                <a:sym typeface="Corbel"/>
              </a:defRPr>
            </a:lvl2pPr>
            <a:lvl3pPr indent="0" lvl="2" marL="0" marR="0" rtl="0" algn="r">
              <a:spcBef>
                <a:spcPts val="0"/>
              </a:spcBef>
              <a:buNone/>
              <a:defRPr b="0" i="0" sz="1000" u="none" cap="none" strike="noStrike">
                <a:solidFill>
                  <a:schemeClr val="dk1"/>
                </a:solidFill>
                <a:latin typeface="Corbel"/>
                <a:ea typeface="Corbel"/>
                <a:cs typeface="Corbel"/>
                <a:sym typeface="Corbel"/>
              </a:defRPr>
            </a:lvl3pPr>
            <a:lvl4pPr indent="0" lvl="3" marL="0" marR="0" rtl="0" algn="r">
              <a:spcBef>
                <a:spcPts val="0"/>
              </a:spcBef>
              <a:buNone/>
              <a:defRPr b="0" i="0" sz="1000" u="none" cap="none" strike="noStrike">
                <a:solidFill>
                  <a:schemeClr val="dk1"/>
                </a:solidFill>
                <a:latin typeface="Corbel"/>
                <a:ea typeface="Corbel"/>
                <a:cs typeface="Corbel"/>
                <a:sym typeface="Corbel"/>
              </a:defRPr>
            </a:lvl4pPr>
            <a:lvl5pPr indent="0" lvl="4" marL="0" marR="0" rtl="0" algn="r">
              <a:spcBef>
                <a:spcPts val="0"/>
              </a:spcBef>
              <a:buNone/>
              <a:defRPr b="0" i="0" sz="1000" u="none" cap="none" strike="noStrike">
                <a:solidFill>
                  <a:schemeClr val="dk1"/>
                </a:solidFill>
                <a:latin typeface="Corbel"/>
                <a:ea typeface="Corbel"/>
                <a:cs typeface="Corbel"/>
                <a:sym typeface="Corbel"/>
              </a:defRPr>
            </a:lvl5pPr>
            <a:lvl6pPr indent="0" lvl="5" marL="0" marR="0" rtl="0" algn="r">
              <a:spcBef>
                <a:spcPts val="0"/>
              </a:spcBef>
              <a:buNone/>
              <a:defRPr b="0" i="0" sz="1000" u="none" cap="none" strike="noStrike">
                <a:solidFill>
                  <a:schemeClr val="dk1"/>
                </a:solidFill>
                <a:latin typeface="Corbel"/>
                <a:ea typeface="Corbel"/>
                <a:cs typeface="Corbel"/>
                <a:sym typeface="Corbel"/>
              </a:defRPr>
            </a:lvl6pPr>
            <a:lvl7pPr indent="0" lvl="6" marL="0" marR="0" rtl="0" algn="r">
              <a:spcBef>
                <a:spcPts val="0"/>
              </a:spcBef>
              <a:buNone/>
              <a:defRPr b="0" i="0" sz="1000" u="none" cap="none" strike="noStrike">
                <a:solidFill>
                  <a:schemeClr val="dk1"/>
                </a:solidFill>
                <a:latin typeface="Corbel"/>
                <a:ea typeface="Corbel"/>
                <a:cs typeface="Corbel"/>
                <a:sym typeface="Corbel"/>
              </a:defRPr>
            </a:lvl7pPr>
            <a:lvl8pPr indent="0" lvl="7" marL="0" marR="0" rtl="0" algn="r">
              <a:spcBef>
                <a:spcPts val="0"/>
              </a:spcBef>
              <a:buNone/>
              <a:defRPr b="0" i="0" sz="1000" u="none" cap="none" strike="noStrike">
                <a:solidFill>
                  <a:schemeClr val="dk1"/>
                </a:solidFill>
                <a:latin typeface="Corbel"/>
                <a:ea typeface="Corbel"/>
                <a:cs typeface="Corbel"/>
                <a:sym typeface="Corbel"/>
              </a:defRPr>
            </a:lvl8pPr>
            <a:lvl9pPr indent="0" lvl="8" marL="0" marR="0" rtl="0" algn="r">
              <a:spcBef>
                <a:spcPts val="0"/>
              </a:spcBef>
              <a:buNone/>
              <a:defRPr b="0" i="0" sz="1000" u="none" cap="none" strike="noStrike">
                <a:solidFill>
                  <a:schemeClr val="dk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en.wikipedia.org/wiki/Amazon_(company)" TargetMode="External"/><Relationship Id="rId4" Type="http://schemas.openxmlformats.org/officeDocument/2006/relationships/hyperlink" Target="https://www.wsj.com/market-data/quotes/AMZN/research-ratings" TargetMode="External"/><Relationship Id="rId5" Type="http://schemas.openxmlformats.org/officeDocument/2006/relationships/hyperlink" Target="https://www.wsj.com/market-data/quotes/AMZN/research-rating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8.gif"/><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8.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jpg"/><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jpg"/><Relationship Id="rId4" Type="http://schemas.openxmlformats.org/officeDocument/2006/relationships/image" Target="../media/image14.gif"/><Relationship Id="rId5" Type="http://schemas.openxmlformats.org/officeDocument/2006/relationships/image" Target="../media/image5.gif"/><Relationship Id="rId6" Type="http://schemas.openxmlformats.org/officeDocument/2006/relationships/image" Target="../media/image7.gif"/><Relationship Id="rId7" Type="http://schemas.openxmlformats.org/officeDocument/2006/relationships/image" Target="../media/image13.gif"/></Relationships>
</file>

<file path=ppt/slides/_rels/slide7.xml.rels><?xml version="1.0" encoding="UTF-8" standalone="yes"?><Relationships xmlns="http://schemas.openxmlformats.org/package/2006/relationships"><Relationship Id="rId20" Type="http://schemas.openxmlformats.org/officeDocument/2006/relationships/hyperlink" Target="https://en.wikipedia.org/wiki/Online_marketplace" TargetMode="External"/><Relationship Id="rId22" Type="http://schemas.openxmlformats.org/officeDocument/2006/relationships/hyperlink" Target="https://en.wikipedia.org/wiki/Cloud_computing" TargetMode="External"/><Relationship Id="rId21" Type="http://schemas.openxmlformats.org/officeDocument/2006/relationships/hyperlink" Target="https://en.wikipedia.org/wiki/Smart_speaker" TargetMode="External"/><Relationship Id="rId24" Type="http://schemas.openxmlformats.org/officeDocument/2006/relationships/hyperlink" Target="https://en.wikipedia.org/wiki/Largest_Internet_company_by_revenue" TargetMode="External"/><Relationship Id="rId23" Type="http://schemas.openxmlformats.org/officeDocument/2006/relationships/hyperlink" Target="https://en.wikipedia.org/wiki/Live_streaming" TargetMode="External"/><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hyperlink" Target="https://en.wikipedia.org/wiki/Subsidiary" TargetMode="External"/><Relationship Id="rId4" Type="http://schemas.openxmlformats.org/officeDocument/2006/relationships/hyperlink" Target="https://en.wikipedia.org/wiki/Amazon_Web_Services" TargetMode="External"/><Relationship Id="rId9" Type="http://schemas.openxmlformats.org/officeDocument/2006/relationships/hyperlink" Target="https://en.wikipedia.org/wiki/Research_and_development" TargetMode="External"/><Relationship Id="rId26" Type="http://schemas.openxmlformats.org/officeDocument/2006/relationships/hyperlink" Target="https://en.wikipedia.org/wiki/Market_share" TargetMode="External"/><Relationship Id="rId25" Type="http://schemas.openxmlformats.org/officeDocument/2006/relationships/hyperlink" Target="https://en.wikipedia.org/wiki/Revenue" TargetMode="External"/><Relationship Id="rId28" Type="http://schemas.openxmlformats.org/officeDocument/2006/relationships/image" Target="../media/image14.gif"/><Relationship Id="rId27" Type="http://schemas.openxmlformats.org/officeDocument/2006/relationships/hyperlink" Target="https://en.wikipedia.org/wiki/Walmart" TargetMode="External"/><Relationship Id="rId5" Type="http://schemas.openxmlformats.org/officeDocument/2006/relationships/hyperlink" Target="https://en.wikipedia.org/wiki/Zoox_(company)" TargetMode="External"/><Relationship Id="rId6" Type="http://schemas.openxmlformats.org/officeDocument/2006/relationships/hyperlink" Target="https://en.wikipedia.org/wiki/Self-driving_car" TargetMode="External"/><Relationship Id="rId7" Type="http://schemas.openxmlformats.org/officeDocument/2006/relationships/hyperlink" Target="https://en.wikipedia.org/wiki/Kuiper_Systems" TargetMode="External"/><Relationship Id="rId8" Type="http://schemas.openxmlformats.org/officeDocument/2006/relationships/hyperlink" Target="https://en.wikipedia.org/wiki/Amazon_Lab126" TargetMode="External"/><Relationship Id="rId11" Type="http://schemas.openxmlformats.org/officeDocument/2006/relationships/hyperlink" Target="https://en.wikipedia.org/wiki/Twitch_(service)" TargetMode="External"/><Relationship Id="rId10" Type="http://schemas.openxmlformats.org/officeDocument/2006/relationships/hyperlink" Target="https://en.wikipedia.org/wiki/Ring_(company)" TargetMode="External"/><Relationship Id="rId13" Type="http://schemas.openxmlformats.org/officeDocument/2006/relationships/hyperlink" Target="https://en.wikipedia.org/wiki/Whole_Foods_Market" TargetMode="External"/><Relationship Id="rId12" Type="http://schemas.openxmlformats.org/officeDocument/2006/relationships/hyperlink" Target="https://en.wikipedia.org/wiki/IMDb" TargetMode="External"/><Relationship Id="rId15" Type="http://schemas.openxmlformats.org/officeDocument/2006/relationships/hyperlink" Target="https://en.wikipedia.org/wiki/Amazon_(company)#cite_note-10" TargetMode="External"/><Relationship Id="rId14" Type="http://schemas.openxmlformats.org/officeDocument/2006/relationships/hyperlink" Target="https://en.wikipedia.org/wiki/Physical_retailer" TargetMode="External"/><Relationship Id="rId17" Type="http://schemas.openxmlformats.org/officeDocument/2006/relationships/hyperlink" Target="https://en.wikipedia.org/wiki/Amazon_(company)#cite_note-12" TargetMode="External"/><Relationship Id="rId16" Type="http://schemas.openxmlformats.org/officeDocument/2006/relationships/hyperlink" Target="https://en.wikipedia.org/wiki/Amazon_(company)#cite_note-11" TargetMode="External"/><Relationship Id="rId19" Type="http://schemas.openxmlformats.org/officeDocument/2006/relationships/hyperlink" Target="https://en.wikipedia.org/wiki/Online_shopping" TargetMode="External"/><Relationship Id="rId18" Type="http://schemas.openxmlformats.org/officeDocument/2006/relationships/hyperlink" Target="https://en.wikipedia.org/wiki/Amazon_(company)#cite_note-13"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6.gif"/><Relationship Id="rId4" Type="http://schemas.openxmlformats.org/officeDocument/2006/relationships/image" Target="../media/image17.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
          <p:cNvSpPr txBox="1"/>
          <p:nvPr>
            <p:ph type="ctrTitle"/>
          </p:nvPr>
        </p:nvSpPr>
        <p:spPr>
          <a:xfrm>
            <a:off x="2928401" y="1380068"/>
            <a:ext cx="8574622" cy="2616199"/>
          </a:xfrm>
          <a:prstGeom prst="rect">
            <a:avLst/>
          </a:prstGeom>
          <a:noFill/>
          <a:ln>
            <a:noFill/>
          </a:ln>
        </p:spPr>
        <p:txBody>
          <a:bodyPr anchorCtr="0" anchor="b" bIns="45700" lIns="91425" spcFirstLastPara="1" rIns="91425" wrap="square" tIns="45700">
            <a:normAutofit/>
          </a:bodyPr>
          <a:lstStyle/>
          <a:p>
            <a:pPr indent="0" lvl="0" marL="0" rtl="0" algn="r">
              <a:spcBef>
                <a:spcPts val="0"/>
              </a:spcBef>
              <a:spcAft>
                <a:spcPts val="0"/>
              </a:spcAft>
              <a:buClr>
                <a:srgbClr val="0B5982"/>
              </a:buClr>
              <a:buSzPts val="6000"/>
              <a:buFont typeface="Architects Daughter"/>
              <a:buNone/>
            </a:pPr>
            <a:r>
              <a:rPr b="1" lang="en-US">
                <a:solidFill>
                  <a:srgbClr val="0B5982"/>
                </a:solidFill>
                <a:latin typeface="Architects Daughter"/>
                <a:ea typeface="Architects Daughter"/>
                <a:cs typeface="Architects Daughter"/>
                <a:sym typeface="Architects Daughter"/>
              </a:rPr>
              <a:t>PRESENTATION</a:t>
            </a:r>
            <a:endParaRPr/>
          </a:p>
        </p:txBody>
      </p:sp>
      <p:sp>
        <p:nvSpPr>
          <p:cNvPr id="143" name="Google Shape;143;p1"/>
          <p:cNvSpPr txBox="1"/>
          <p:nvPr>
            <p:ph idx="1" type="subTitle"/>
          </p:nvPr>
        </p:nvSpPr>
        <p:spPr>
          <a:xfrm>
            <a:off x="4515378" y="3996267"/>
            <a:ext cx="6987645" cy="1388534"/>
          </a:xfrm>
          <a:prstGeom prst="rect">
            <a:avLst/>
          </a:prstGeom>
          <a:noFill/>
          <a:ln>
            <a:noFill/>
          </a:ln>
        </p:spPr>
        <p:txBody>
          <a:bodyPr anchorCtr="0" anchor="t" bIns="45700" lIns="91425" spcFirstLastPara="1" rIns="91425" wrap="square" tIns="45700">
            <a:normAutofit/>
          </a:bodyPr>
          <a:lstStyle/>
          <a:p>
            <a:pPr indent="0" lvl="0" marL="0" rtl="0" algn="r">
              <a:spcBef>
                <a:spcPts val="0"/>
              </a:spcBef>
              <a:spcAft>
                <a:spcPts val="0"/>
              </a:spcAft>
              <a:buSzPts val="3045"/>
              <a:buNone/>
            </a:pPr>
            <a:r>
              <a:rPr lang="en-US"/>
              <a:t>ABOUT Start up</a:t>
            </a:r>
            <a:endParaRPr/>
          </a:p>
        </p:txBody>
      </p:sp>
      <p:pic>
        <p:nvPicPr>
          <p:cNvPr id="144" name="Google Shape;144;p1"/>
          <p:cNvPicPr preferRelativeResize="0"/>
          <p:nvPr/>
        </p:nvPicPr>
        <p:blipFill rotWithShape="1">
          <a:blip r:embed="rId3">
            <a:alphaModFix/>
          </a:blip>
          <a:srcRect b="0" l="34213" r="37716" t="0"/>
          <a:stretch/>
        </p:blipFill>
        <p:spPr>
          <a:xfrm>
            <a:off x="2837469" y="413269"/>
            <a:ext cx="2498103" cy="231413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0"/>
          <p:cNvSpPr txBox="1"/>
          <p:nvPr/>
        </p:nvSpPr>
        <p:spPr>
          <a:xfrm>
            <a:off x="1828800" y="367010"/>
            <a:ext cx="962025"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orbel"/>
                <a:ea typeface="Corbel"/>
                <a:cs typeface="Corbel"/>
                <a:sym typeface="Corbel"/>
              </a:rPr>
              <a:t>______</a:t>
            </a:r>
            <a:endParaRPr/>
          </a:p>
          <a:p>
            <a:pPr indent="0" lvl="0" marL="0" marR="0" rtl="0" algn="l">
              <a:spcBef>
                <a:spcPts val="0"/>
              </a:spcBef>
              <a:spcAft>
                <a:spcPts val="0"/>
              </a:spcAft>
              <a:buNone/>
            </a:pPr>
            <a:r>
              <a:rPr lang="en-US" sz="1800">
                <a:solidFill>
                  <a:schemeClr val="dk1"/>
                </a:solidFill>
                <a:latin typeface="Corbel"/>
                <a:ea typeface="Corbel"/>
                <a:cs typeface="Corbel"/>
                <a:sym typeface="Corbel"/>
              </a:rPr>
              <a:t>______</a:t>
            </a:r>
            <a:endParaRPr/>
          </a:p>
          <a:p>
            <a:pPr indent="0" lvl="0" marL="0" marR="0" rtl="0" algn="l">
              <a:spcBef>
                <a:spcPts val="0"/>
              </a:spcBef>
              <a:spcAft>
                <a:spcPts val="0"/>
              </a:spcAft>
              <a:buNone/>
            </a:pPr>
            <a:r>
              <a:rPr lang="en-US" sz="1800">
                <a:solidFill>
                  <a:schemeClr val="dk1"/>
                </a:solidFill>
                <a:latin typeface="Corbel"/>
                <a:ea typeface="Corbel"/>
                <a:cs typeface="Corbel"/>
                <a:sym typeface="Corbel"/>
              </a:rPr>
              <a:t>______</a:t>
            </a:r>
            <a:endParaRPr sz="1800">
              <a:solidFill>
                <a:schemeClr val="dk1"/>
              </a:solidFill>
              <a:latin typeface="Corbel"/>
              <a:ea typeface="Corbel"/>
              <a:cs typeface="Corbel"/>
              <a:sym typeface="Corbel"/>
            </a:endParaRPr>
          </a:p>
        </p:txBody>
      </p:sp>
      <p:sp>
        <p:nvSpPr>
          <p:cNvPr id="213" name="Google Shape;213;p10"/>
          <p:cNvSpPr/>
          <p:nvPr/>
        </p:nvSpPr>
        <p:spPr>
          <a:xfrm rot="-1773676">
            <a:off x="2865924" y="300036"/>
            <a:ext cx="885825" cy="538163"/>
          </a:xfrm>
          <a:prstGeom prst="leftArrow">
            <a:avLst>
              <a:gd fmla="val 50000" name="adj1"/>
              <a:gd fmla="val 50000" name="adj2"/>
            </a:avLst>
          </a:prstGeom>
          <a:solidFill>
            <a:schemeClr val="accent1"/>
          </a:solidFill>
          <a:ln cap="rnd" cmpd="sng" w="15875">
            <a:solidFill>
              <a:srgbClr val="237DA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rbel"/>
              <a:ea typeface="Corbel"/>
              <a:cs typeface="Corbel"/>
              <a:sym typeface="Corbel"/>
            </a:endParaRPr>
          </a:p>
        </p:txBody>
      </p:sp>
      <p:sp>
        <p:nvSpPr>
          <p:cNvPr id="214" name="Google Shape;214;p10"/>
          <p:cNvSpPr txBox="1"/>
          <p:nvPr/>
        </p:nvSpPr>
        <p:spPr>
          <a:xfrm>
            <a:off x="2514600" y="1674445"/>
            <a:ext cx="395287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orbel"/>
                <a:ea typeface="Corbel"/>
                <a:cs typeface="Corbel"/>
                <a:sym typeface="Corbel"/>
              </a:rPr>
              <a:t>INFORMATION</a:t>
            </a:r>
            <a:endParaRPr sz="1800">
              <a:solidFill>
                <a:schemeClr val="dk1"/>
              </a:solidFill>
              <a:latin typeface="Corbel"/>
              <a:ea typeface="Corbel"/>
              <a:cs typeface="Corbel"/>
              <a:sym typeface="Corbel"/>
            </a:endParaRPr>
          </a:p>
        </p:txBody>
      </p:sp>
      <p:sp>
        <p:nvSpPr>
          <p:cNvPr id="215" name="Google Shape;215;p10"/>
          <p:cNvSpPr txBox="1"/>
          <p:nvPr/>
        </p:nvSpPr>
        <p:spPr>
          <a:xfrm>
            <a:off x="3826847" y="2495550"/>
            <a:ext cx="3497878" cy="258532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orbel"/>
                <a:ea typeface="Corbel"/>
                <a:cs typeface="Corbel"/>
                <a:sym typeface="Corbel"/>
              </a:rPr>
              <a:t>SHARE MARKET DETAILS</a:t>
            </a:r>
            <a:endParaRPr/>
          </a:p>
          <a:p>
            <a:pPr indent="0" lvl="0" marL="0" marR="0" rtl="0" algn="l">
              <a:spcBef>
                <a:spcPts val="0"/>
              </a:spcBef>
              <a:spcAft>
                <a:spcPts val="0"/>
              </a:spcAft>
              <a:buNone/>
            </a:pPr>
            <a:r>
              <a:t/>
            </a:r>
            <a:endParaRPr sz="1800">
              <a:solidFill>
                <a:schemeClr val="dk1"/>
              </a:solidFill>
              <a:latin typeface="Corbel"/>
              <a:ea typeface="Corbel"/>
              <a:cs typeface="Corbel"/>
              <a:sym typeface="Corbel"/>
            </a:endParaRPr>
          </a:p>
          <a:p>
            <a:pPr indent="0" lvl="0" marL="0" marR="0" rtl="0" algn="l">
              <a:spcBef>
                <a:spcPts val="0"/>
              </a:spcBef>
              <a:spcAft>
                <a:spcPts val="0"/>
              </a:spcAft>
              <a:buNone/>
            </a:pPr>
            <a:r>
              <a:t/>
            </a:r>
            <a:endParaRPr sz="1800">
              <a:solidFill>
                <a:schemeClr val="dk1"/>
              </a:solidFill>
              <a:latin typeface="Corbel"/>
              <a:ea typeface="Corbel"/>
              <a:cs typeface="Corbel"/>
              <a:sym typeface="Corbel"/>
            </a:endParaRPr>
          </a:p>
          <a:p>
            <a:pPr indent="0" lvl="0" marL="0" marR="0" rtl="0" algn="l">
              <a:spcBef>
                <a:spcPts val="0"/>
              </a:spcBef>
              <a:spcAft>
                <a:spcPts val="0"/>
              </a:spcAft>
              <a:buNone/>
            </a:pPr>
            <a:r>
              <a:t/>
            </a:r>
            <a:endParaRPr sz="1800">
              <a:solidFill>
                <a:schemeClr val="dk1"/>
              </a:solidFill>
              <a:latin typeface="Corbel"/>
              <a:ea typeface="Corbel"/>
              <a:cs typeface="Corbel"/>
              <a:sym typeface="Corbel"/>
            </a:endParaRPr>
          </a:p>
          <a:p>
            <a:pPr indent="0" lvl="0" marL="0" marR="0" rtl="0" algn="l">
              <a:spcBef>
                <a:spcPts val="0"/>
              </a:spcBef>
              <a:spcAft>
                <a:spcPts val="0"/>
              </a:spcAft>
              <a:buNone/>
            </a:pPr>
            <a:r>
              <a:t/>
            </a:r>
            <a:endParaRPr sz="1800">
              <a:solidFill>
                <a:schemeClr val="dk1"/>
              </a:solidFill>
              <a:latin typeface="Corbel"/>
              <a:ea typeface="Corbel"/>
              <a:cs typeface="Corbel"/>
              <a:sym typeface="Corbel"/>
            </a:endParaRPr>
          </a:p>
          <a:p>
            <a:pPr indent="0" lvl="0" marL="0" marR="0" rtl="0" algn="l">
              <a:spcBef>
                <a:spcPts val="0"/>
              </a:spcBef>
              <a:spcAft>
                <a:spcPts val="0"/>
              </a:spcAft>
              <a:buNone/>
            </a:pPr>
            <a:r>
              <a:t/>
            </a:r>
            <a:endParaRPr sz="1800">
              <a:solidFill>
                <a:schemeClr val="dk1"/>
              </a:solidFill>
              <a:latin typeface="Corbel"/>
              <a:ea typeface="Corbel"/>
              <a:cs typeface="Corbel"/>
              <a:sym typeface="Corbel"/>
            </a:endParaRPr>
          </a:p>
          <a:p>
            <a:pPr indent="0" lvl="0" marL="0" marR="0" rtl="0" algn="l">
              <a:spcBef>
                <a:spcPts val="0"/>
              </a:spcBef>
              <a:spcAft>
                <a:spcPts val="0"/>
              </a:spcAft>
              <a:buNone/>
            </a:pPr>
            <a:r>
              <a:t/>
            </a:r>
            <a:endParaRPr sz="1800">
              <a:solidFill>
                <a:schemeClr val="dk1"/>
              </a:solidFill>
              <a:latin typeface="Corbel"/>
              <a:ea typeface="Corbel"/>
              <a:cs typeface="Corbel"/>
              <a:sym typeface="Corbel"/>
            </a:endParaRPr>
          </a:p>
          <a:p>
            <a:pPr indent="0" lvl="0" marL="0" marR="0" rtl="0" algn="l">
              <a:spcBef>
                <a:spcPts val="0"/>
              </a:spcBef>
              <a:spcAft>
                <a:spcPts val="0"/>
              </a:spcAft>
              <a:buNone/>
            </a:pPr>
            <a:r>
              <a:t/>
            </a:r>
            <a:endParaRPr sz="1800">
              <a:solidFill>
                <a:schemeClr val="dk1"/>
              </a:solidFill>
              <a:latin typeface="Corbel"/>
              <a:ea typeface="Corbel"/>
              <a:cs typeface="Corbel"/>
              <a:sym typeface="Corbel"/>
            </a:endParaRPr>
          </a:p>
          <a:p>
            <a:pPr indent="0" lvl="0" marL="0" marR="0" rtl="0" algn="l">
              <a:spcBef>
                <a:spcPts val="0"/>
              </a:spcBef>
              <a:spcAft>
                <a:spcPts val="0"/>
              </a:spcAft>
              <a:buNone/>
            </a:pPr>
            <a:r>
              <a:rPr lang="en-US" sz="1800">
                <a:solidFill>
                  <a:schemeClr val="dk1"/>
                </a:solidFill>
                <a:latin typeface="Corbel"/>
                <a:ea typeface="Corbel"/>
                <a:cs typeface="Corbel"/>
                <a:sym typeface="Corbel"/>
              </a:rPr>
              <a:t>START-UP STUFF</a:t>
            </a:r>
            <a:endParaRPr sz="1800">
              <a:solidFill>
                <a:schemeClr val="dk1"/>
              </a:solidFill>
              <a:latin typeface="Corbel"/>
              <a:ea typeface="Corbel"/>
              <a:cs typeface="Corbel"/>
              <a:sym typeface="Corbel"/>
            </a:endParaRPr>
          </a:p>
        </p:txBody>
      </p:sp>
      <p:sp>
        <p:nvSpPr>
          <p:cNvPr id="216" name="Google Shape;216;p10"/>
          <p:cNvSpPr txBox="1"/>
          <p:nvPr/>
        </p:nvSpPr>
        <p:spPr>
          <a:xfrm>
            <a:off x="5676899" y="3248501"/>
            <a:ext cx="2638425"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orbel"/>
                <a:ea typeface="Corbel"/>
                <a:cs typeface="Corbel"/>
                <a:sym typeface="Corbel"/>
              </a:rPr>
              <a:t>STRATEGIES</a:t>
            </a:r>
            <a:endParaRPr/>
          </a:p>
          <a:p>
            <a:pPr indent="0" lvl="0" marL="0" marR="0" rtl="0" algn="l">
              <a:spcBef>
                <a:spcPts val="0"/>
              </a:spcBef>
              <a:spcAft>
                <a:spcPts val="0"/>
              </a:spcAft>
              <a:buNone/>
            </a:pPr>
            <a:r>
              <a:rPr lang="en-US" sz="1800">
                <a:solidFill>
                  <a:schemeClr val="dk1"/>
                </a:solidFill>
                <a:latin typeface="Corbel"/>
                <a:ea typeface="Corbel"/>
                <a:cs typeface="Corbel"/>
                <a:sym typeface="Corbel"/>
              </a:rPr>
              <a:t>INVESTMENT THINGS</a:t>
            </a:r>
            <a:endParaRPr/>
          </a:p>
          <a:p>
            <a:pPr indent="0" lvl="0" marL="0" marR="0" rtl="0" algn="l">
              <a:spcBef>
                <a:spcPts val="0"/>
              </a:spcBef>
              <a:spcAft>
                <a:spcPts val="0"/>
              </a:spcAft>
              <a:buNone/>
            </a:pPr>
            <a:r>
              <a:t/>
            </a:r>
            <a:endParaRPr sz="1800">
              <a:solidFill>
                <a:schemeClr val="dk1"/>
              </a:solidFill>
              <a:latin typeface="Corbel"/>
              <a:ea typeface="Corbel"/>
              <a:cs typeface="Corbel"/>
              <a:sym typeface="Corbel"/>
            </a:endParaRPr>
          </a:p>
        </p:txBody>
      </p:sp>
      <p:sp>
        <p:nvSpPr>
          <p:cNvPr id="217" name="Google Shape;217;p10"/>
          <p:cNvSpPr txBox="1"/>
          <p:nvPr/>
        </p:nvSpPr>
        <p:spPr>
          <a:xfrm>
            <a:off x="5575786" y="5391150"/>
            <a:ext cx="2739538"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orbel"/>
                <a:ea typeface="Corbel"/>
                <a:cs typeface="Corbel"/>
                <a:sym typeface="Corbel"/>
              </a:rPr>
              <a:t>START-UP IDEAS</a:t>
            </a:r>
            <a:endParaRPr/>
          </a:p>
          <a:p>
            <a:pPr indent="0" lvl="0" marL="0" marR="0" rtl="0" algn="l">
              <a:spcBef>
                <a:spcPts val="0"/>
              </a:spcBef>
              <a:spcAft>
                <a:spcPts val="0"/>
              </a:spcAft>
              <a:buNone/>
            </a:pPr>
            <a:r>
              <a:rPr lang="en-US" sz="1800">
                <a:solidFill>
                  <a:schemeClr val="dk1"/>
                </a:solidFill>
                <a:latin typeface="Corbel"/>
                <a:ea typeface="Corbel"/>
                <a:cs typeface="Corbel"/>
                <a:sym typeface="Corbel"/>
              </a:rPr>
              <a:t>START-UP STRATEGIES</a:t>
            </a:r>
            <a:endParaRPr/>
          </a:p>
          <a:p>
            <a:pPr indent="0" lvl="0" marL="0" marR="0" rtl="0" algn="l">
              <a:spcBef>
                <a:spcPts val="0"/>
              </a:spcBef>
              <a:spcAft>
                <a:spcPts val="0"/>
              </a:spcAft>
              <a:buNone/>
            </a:pPr>
            <a:r>
              <a:rPr lang="en-US" sz="1800">
                <a:solidFill>
                  <a:schemeClr val="dk1"/>
                </a:solidFill>
                <a:latin typeface="Corbel"/>
                <a:ea typeface="Corbel"/>
                <a:cs typeface="Corbel"/>
                <a:sym typeface="Corbel"/>
              </a:rPr>
              <a:t>CAPITAL</a:t>
            </a:r>
            <a:endParaRPr/>
          </a:p>
          <a:p>
            <a:pPr indent="0" lvl="0" marL="0" marR="0" rtl="0" algn="l">
              <a:spcBef>
                <a:spcPts val="0"/>
              </a:spcBef>
              <a:spcAft>
                <a:spcPts val="0"/>
              </a:spcAft>
              <a:buNone/>
            </a:pPr>
            <a:r>
              <a:t/>
            </a:r>
            <a:endParaRPr sz="1800">
              <a:solidFill>
                <a:schemeClr val="dk1"/>
              </a:solidFill>
              <a:latin typeface="Corbel"/>
              <a:ea typeface="Corbel"/>
              <a:cs typeface="Corbel"/>
              <a:sym typeface="Corbel"/>
            </a:endParaRPr>
          </a:p>
        </p:txBody>
      </p:sp>
      <p:cxnSp>
        <p:nvCxnSpPr>
          <p:cNvPr id="218" name="Google Shape;218;p10"/>
          <p:cNvCxnSpPr/>
          <p:nvPr/>
        </p:nvCxnSpPr>
        <p:spPr>
          <a:xfrm>
            <a:off x="3438525" y="2181225"/>
            <a:ext cx="0" cy="3002330"/>
          </a:xfrm>
          <a:prstGeom prst="straightConnector1">
            <a:avLst/>
          </a:prstGeom>
          <a:noFill/>
          <a:ln cap="rnd" cmpd="sng" w="15875">
            <a:solidFill>
              <a:schemeClr val="dk1"/>
            </a:solidFill>
            <a:prstDash val="solid"/>
            <a:round/>
            <a:headEnd len="sm" w="sm" type="none"/>
            <a:tailEnd len="sm" w="sm" type="none"/>
          </a:ln>
        </p:spPr>
      </p:cxnSp>
      <p:cxnSp>
        <p:nvCxnSpPr>
          <p:cNvPr id="219" name="Google Shape;219;p10"/>
          <p:cNvCxnSpPr/>
          <p:nvPr/>
        </p:nvCxnSpPr>
        <p:spPr>
          <a:xfrm rot="10800000">
            <a:off x="3438525" y="2695575"/>
            <a:ext cx="388322" cy="0"/>
          </a:xfrm>
          <a:prstGeom prst="straightConnector1">
            <a:avLst/>
          </a:prstGeom>
          <a:noFill/>
          <a:ln cap="rnd" cmpd="sng" w="15875">
            <a:solidFill>
              <a:schemeClr val="dk1"/>
            </a:solidFill>
            <a:prstDash val="solid"/>
            <a:round/>
            <a:headEnd len="sm" w="sm" type="none"/>
            <a:tailEnd len="sm" w="sm" type="none"/>
          </a:ln>
        </p:spPr>
      </p:cxnSp>
      <p:cxnSp>
        <p:nvCxnSpPr>
          <p:cNvPr id="220" name="Google Shape;220;p10"/>
          <p:cNvCxnSpPr/>
          <p:nvPr/>
        </p:nvCxnSpPr>
        <p:spPr>
          <a:xfrm rot="10800000">
            <a:off x="3438525" y="4895850"/>
            <a:ext cx="388322" cy="0"/>
          </a:xfrm>
          <a:prstGeom prst="straightConnector1">
            <a:avLst/>
          </a:prstGeom>
          <a:noFill/>
          <a:ln cap="rnd" cmpd="sng" w="15875">
            <a:solidFill>
              <a:schemeClr val="dk1"/>
            </a:solidFill>
            <a:prstDash val="solid"/>
            <a:round/>
            <a:headEnd len="sm" w="sm" type="none"/>
            <a:tailEnd len="sm" w="sm" type="none"/>
          </a:ln>
        </p:spPr>
      </p:cxnSp>
      <p:cxnSp>
        <p:nvCxnSpPr>
          <p:cNvPr id="221" name="Google Shape;221;p10"/>
          <p:cNvCxnSpPr/>
          <p:nvPr/>
        </p:nvCxnSpPr>
        <p:spPr>
          <a:xfrm>
            <a:off x="5229225" y="3008148"/>
            <a:ext cx="0" cy="1163802"/>
          </a:xfrm>
          <a:prstGeom prst="straightConnector1">
            <a:avLst/>
          </a:prstGeom>
          <a:noFill/>
          <a:ln cap="rnd" cmpd="sng" w="15875">
            <a:solidFill>
              <a:schemeClr val="dk1"/>
            </a:solidFill>
            <a:prstDash val="solid"/>
            <a:round/>
            <a:headEnd len="sm" w="sm" type="none"/>
            <a:tailEnd len="sm" w="sm" type="none"/>
          </a:ln>
        </p:spPr>
      </p:cxnSp>
      <p:cxnSp>
        <p:nvCxnSpPr>
          <p:cNvPr id="222" name="Google Shape;222;p10"/>
          <p:cNvCxnSpPr/>
          <p:nvPr/>
        </p:nvCxnSpPr>
        <p:spPr>
          <a:xfrm rot="10800000">
            <a:off x="5219700" y="3429000"/>
            <a:ext cx="457199" cy="0"/>
          </a:xfrm>
          <a:prstGeom prst="straightConnector1">
            <a:avLst/>
          </a:prstGeom>
          <a:noFill/>
          <a:ln cap="rnd" cmpd="sng" w="15875">
            <a:solidFill>
              <a:schemeClr val="dk1"/>
            </a:solidFill>
            <a:prstDash val="solid"/>
            <a:round/>
            <a:headEnd len="sm" w="sm" type="none"/>
            <a:tailEnd len="sm" w="sm" type="none"/>
          </a:ln>
        </p:spPr>
      </p:cxnSp>
      <p:cxnSp>
        <p:nvCxnSpPr>
          <p:cNvPr id="223" name="Google Shape;223;p10"/>
          <p:cNvCxnSpPr>
            <a:stCxn id="216" idx="1"/>
          </p:cNvCxnSpPr>
          <p:nvPr/>
        </p:nvCxnSpPr>
        <p:spPr>
          <a:xfrm rot="10800000">
            <a:off x="5229299" y="3710166"/>
            <a:ext cx="447600" cy="0"/>
          </a:xfrm>
          <a:prstGeom prst="straightConnector1">
            <a:avLst/>
          </a:prstGeom>
          <a:noFill/>
          <a:ln cap="rnd" cmpd="sng" w="15875">
            <a:solidFill>
              <a:schemeClr val="dk1"/>
            </a:solidFill>
            <a:prstDash val="solid"/>
            <a:round/>
            <a:headEnd len="sm" w="sm" type="none"/>
            <a:tailEnd len="sm" w="sm" type="none"/>
          </a:ln>
        </p:spPr>
      </p:cxnSp>
      <p:cxnSp>
        <p:nvCxnSpPr>
          <p:cNvPr id="224" name="Google Shape;224;p10"/>
          <p:cNvCxnSpPr/>
          <p:nvPr/>
        </p:nvCxnSpPr>
        <p:spPr>
          <a:xfrm>
            <a:off x="5086350" y="5080873"/>
            <a:ext cx="0" cy="1281827"/>
          </a:xfrm>
          <a:prstGeom prst="straightConnector1">
            <a:avLst/>
          </a:prstGeom>
          <a:noFill/>
          <a:ln cap="rnd" cmpd="sng" w="15875">
            <a:solidFill>
              <a:schemeClr val="dk1"/>
            </a:solidFill>
            <a:prstDash val="solid"/>
            <a:round/>
            <a:headEnd len="sm" w="sm" type="none"/>
            <a:tailEnd len="sm" w="sm" type="none"/>
          </a:ln>
        </p:spPr>
      </p:cxnSp>
      <p:cxnSp>
        <p:nvCxnSpPr>
          <p:cNvPr id="225" name="Google Shape;225;p10"/>
          <p:cNvCxnSpPr/>
          <p:nvPr/>
        </p:nvCxnSpPr>
        <p:spPr>
          <a:xfrm rot="10800000">
            <a:off x="5067300" y="5610225"/>
            <a:ext cx="508486" cy="0"/>
          </a:xfrm>
          <a:prstGeom prst="straightConnector1">
            <a:avLst/>
          </a:prstGeom>
          <a:noFill/>
          <a:ln cap="rnd" cmpd="sng" w="15875">
            <a:solidFill>
              <a:schemeClr val="dk1"/>
            </a:solidFill>
            <a:prstDash val="solid"/>
            <a:round/>
            <a:headEnd len="sm" w="sm" type="none"/>
            <a:tailEnd len="sm" w="sm" type="none"/>
          </a:ln>
        </p:spPr>
      </p:cxnSp>
      <p:cxnSp>
        <p:nvCxnSpPr>
          <p:cNvPr id="226" name="Google Shape;226;p10"/>
          <p:cNvCxnSpPr/>
          <p:nvPr/>
        </p:nvCxnSpPr>
        <p:spPr>
          <a:xfrm rot="10800000">
            <a:off x="5086350" y="5867400"/>
            <a:ext cx="489436" cy="0"/>
          </a:xfrm>
          <a:prstGeom prst="straightConnector1">
            <a:avLst/>
          </a:prstGeom>
          <a:noFill/>
          <a:ln cap="rnd" cmpd="sng" w="15875">
            <a:solidFill>
              <a:schemeClr val="dk1"/>
            </a:solidFill>
            <a:prstDash val="solid"/>
            <a:round/>
            <a:headEnd len="sm" w="sm" type="none"/>
            <a:tailEnd len="sm" w="sm" type="none"/>
          </a:ln>
        </p:spPr>
      </p:cxnSp>
      <p:cxnSp>
        <p:nvCxnSpPr>
          <p:cNvPr id="227" name="Google Shape;227;p10"/>
          <p:cNvCxnSpPr/>
          <p:nvPr/>
        </p:nvCxnSpPr>
        <p:spPr>
          <a:xfrm rot="10800000">
            <a:off x="5086350" y="6153150"/>
            <a:ext cx="489436" cy="0"/>
          </a:xfrm>
          <a:prstGeom prst="straightConnector1">
            <a:avLst/>
          </a:prstGeom>
          <a:noFill/>
          <a:ln cap="rnd" cmpd="sng" w="15875">
            <a:solidFill>
              <a:schemeClr val="dk1"/>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1"/>
          <p:cNvSpPr txBox="1"/>
          <p:nvPr>
            <p:ph type="title"/>
          </p:nvPr>
        </p:nvSpPr>
        <p:spPr>
          <a:xfrm>
            <a:off x="5016632" y="141401"/>
            <a:ext cx="2158736" cy="763571"/>
          </a:xfrm>
          <a:prstGeom prst="rect">
            <a:avLst/>
          </a:prstGeom>
          <a:noFill/>
          <a:ln>
            <a:noFill/>
          </a:ln>
        </p:spPr>
        <p:txBody>
          <a:bodyPr anchorCtr="0" anchor="b" bIns="45700" lIns="91425" spcFirstLastPara="1" rIns="91425" wrap="square" tIns="45700">
            <a:normAutofit fontScale="90000"/>
          </a:bodyPr>
          <a:lstStyle/>
          <a:p>
            <a:pPr indent="0" lvl="0" marL="0" rtl="0" algn="r">
              <a:spcBef>
                <a:spcPts val="0"/>
              </a:spcBef>
              <a:spcAft>
                <a:spcPts val="0"/>
              </a:spcAft>
              <a:buClr>
                <a:schemeClr val="dk1"/>
              </a:buClr>
              <a:buSzPct val="100000"/>
              <a:buFont typeface="Arial Narrow"/>
              <a:buNone/>
            </a:pPr>
            <a:r>
              <a:rPr b="1" lang="en-US">
                <a:latin typeface="Arial Narrow"/>
                <a:ea typeface="Arial Narrow"/>
                <a:cs typeface="Arial Narrow"/>
                <a:sym typeface="Arial Narrow"/>
              </a:rPr>
              <a:t>Source From</a:t>
            </a:r>
            <a:endParaRPr/>
          </a:p>
        </p:txBody>
      </p:sp>
      <p:sp>
        <p:nvSpPr>
          <p:cNvPr id="233" name="Google Shape;233;p11"/>
          <p:cNvSpPr txBox="1"/>
          <p:nvPr>
            <p:ph idx="1" type="body"/>
          </p:nvPr>
        </p:nvSpPr>
        <p:spPr>
          <a:xfrm>
            <a:off x="-1004364" y="1513964"/>
            <a:ext cx="10018710" cy="860400"/>
          </a:xfrm>
          <a:prstGeom prst="rect">
            <a:avLst/>
          </a:prstGeom>
          <a:noFill/>
          <a:ln>
            <a:noFill/>
          </a:ln>
        </p:spPr>
        <p:txBody>
          <a:bodyPr anchorCtr="0" anchor="t" bIns="45700" lIns="91425" spcFirstLastPara="1" rIns="91425" wrap="square" tIns="45700">
            <a:normAutofit/>
          </a:bodyPr>
          <a:lstStyle/>
          <a:p>
            <a:pPr indent="0" lvl="0" marL="0" rtl="0" algn="r">
              <a:spcBef>
                <a:spcPts val="0"/>
              </a:spcBef>
              <a:spcAft>
                <a:spcPts val="0"/>
              </a:spcAft>
              <a:buSzPts val="2900"/>
              <a:buNone/>
            </a:pPr>
            <a:r>
              <a:rPr lang="en-US" u="sng">
                <a:solidFill>
                  <a:schemeClr val="hlink"/>
                </a:solidFill>
                <a:hlinkClick r:id="rId3"/>
              </a:rPr>
              <a:t>https://en.wikipedia.org/wiki/Amazon_(company)</a:t>
            </a:r>
            <a:endParaRPr/>
          </a:p>
        </p:txBody>
      </p:sp>
      <p:sp>
        <p:nvSpPr>
          <p:cNvPr id="234" name="Google Shape;234;p11"/>
          <p:cNvSpPr txBox="1"/>
          <p:nvPr/>
        </p:nvSpPr>
        <p:spPr>
          <a:xfrm>
            <a:off x="3169763" y="2189698"/>
            <a:ext cx="710545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u="sng">
                <a:solidFill>
                  <a:schemeClr val="dk1"/>
                </a:solidFill>
                <a:latin typeface="Corbel"/>
                <a:ea typeface="Corbel"/>
                <a:cs typeface="Corbel"/>
                <a:sym typeface="Corbel"/>
                <a:hlinkClick r:id="rId4">
                  <a:extLst>
                    <a:ext uri="{A12FA001-AC4F-418D-AE19-62706E023703}">
                      <ahyp:hlinkClr val="tx"/>
                    </a:ext>
                  </a:extLst>
                </a:hlinkClick>
              </a:rPr>
              <a:t>https://www.wsj.com/market-data/quotes/AMZN/research-ratings</a:t>
            </a:r>
            <a:endParaRPr sz="1800">
              <a:solidFill>
                <a:schemeClr val="dk1"/>
              </a:solidFill>
              <a:latin typeface="Corbel"/>
              <a:ea typeface="Corbel"/>
              <a:cs typeface="Corbel"/>
              <a:sym typeface="Corbel"/>
            </a:endParaRPr>
          </a:p>
        </p:txBody>
      </p:sp>
      <p:sp>
        <p:nvSpPr>
          <p:cNvPr id="235" name="Google Shape;235;p11"/>
          <p:cNvSpPr txBox="1"/>
          <p:nvPr/>
        </p:nvSpPr>
        <p:spPr>
          <a:xfrm>
            <a:off x="3169763" y="2867117"/>
            <a:ext cx="7388258" cy="36764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u="sng">
                <a:solidFill>
                  <a:schemeClr val="dk1"/>
                </a:solidFill>
                <a:latin typeface="Corbel"/>
                <a:ea typeface="Corbel"/>
                <a:cs typeface="Corbel"/>
                <a:sym typeface="Corbel"/>
                <a:hlinkClick r:id="rId5">
                  <a:extLst>
                    <a:ext uri="{A12FA001-AC4F-418D-AE19-62706E023703}">
                      <ahyp:hlinkClr val="tx"/>
                    </a:ext>
                  </a:extLst>
                </a:hlinkClick>
              </a:rPr>
              <a:t>https://www.wsj.com/market-data/quotes/AMZN/research-ratings</a:t>
            </a:r>
            <a:endParaRPr sz="1800">
              <a:solidFill>
                <a:schemeClr val="dk1"/>
              </a:solidFill>
              <a:latin typeface="Corbel"/>
              <a:ea typeface="Corbel"/>
              <a:cs typeface="Corbel"/>
              <a:sym typeface="Corbel"/>
            </a:endParaRPr>
          </a:p>
        </p:txBody>
      </p:sp>
    </p:spTree>
  </p:cSld>
  <p:clrMapOvr>
    <a:masterClrMapping/>
  </p:clrMapOvr>
  <p:transition spd="slow" p14:dur="1500">
    <p:split orient="ver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12"/>
          <p:cNvPicPr preferRelativeResize="0"/>
          <p:nvPr/>
        </p:nvPicPr>
        <p:blipFill rotWithShape="1">
          <a:blip r:embed="rId3">
            <a:alphaModFix/>
          </a:blip>
          <a:srcRect b="0" l="0" r="0" t="0"/>
          <a:stretch/>
        </p:blipFill>
        <p:spPr>
          <a:xfrm>
            <a:off x="3913695" y="756502"/>
            <a:ext cx="4572000" cy="4572000"/>
          </a:xfrm>
          <a:prstGeom prst="rect">
            <a:avLst/>
          </a:prstGeom>
          <a:noFill/>
          <a:ln>
            <a:noFill/>
          </a:ln>
        </p:spPr>
      </p:pic>
    </p:spTree>
  </p:cSld>
  <p:clrMapOvr>
    <a:masterClrMapping/>
  </p:clrMapOvr>
  <mc:AlternateContent>
    <mc:Choice Requires="p14">
      <p:transition spd="slow">
        <p14:flash/>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2"/>
          <p:cNvPicPr preferRelativeResize="0"/>
          <p:nvPr/>
        </p:nvPicPr>
        <p:blipFill rotWithShape="1">
          <a:blip r:embed="rId3">
            <a:alphaModFix/>
          </a:blip>
          <a:srcRect b="0" l="0" r="0" t="0"/>
          <a:stretch/>
        </p:blipFill>
        <p:spPr>
          <a:xfrm>
            <a:off x="6890208" y="1687397"/>
            <a:ext cx="4105374" cy="4105374"/>
          </a:xfrm>
          <a:prstGeom prst="ellipse">
            <a:avLst/>
          </a:prstGeom>
          <a:noFill/>
          <a:ln>
            <a:noFill/>
          </a:ln>
        </p:spPr>
      </p:pic>
      <p:sp>
        <p:nvSpPr>
          <p:cNvPr id="150" name="Google Shape;150;p2"/>
          <p:cNvSpPr txBox="1"/>
          <p:nvPr/>
        </p:nvSpPr>
        <p:spPr>
          <a:xfrm>
            <a:off x="2611225" y="764067"/>
            <a:ext cx="4722829"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5400" u="none" cap="none" strike="noStrike">
                <a:solidFill>
                  <a:schemeClr val="dk1"/>
                </a:solidFill>
                <a:latin typeface="Quintessential"/>
                <a:ea typeface="Quintessential"/>
                <a:cs typeface="Quintessential"/>
                <a:sym typeface="Quintessential"/>
              </a:rPr>
              <a:t>LOGO</a:t>
            </a:r>
            <a:endParaRPr/>
          </a:p>
        </p:txBody>
      </p:sp>
      <p:pic>
        <p:nvPicPr>
          <p:cNvPr id="151" name="Google Shape;151;p2"/>
          <p:cNvPicPr preferRelativeResize="0"/>
          <p:nvPr/>
        </p:nvPicPr>
        <p:blipFill>
          <a:blip r:embed="rId4">
            <a:alphaModFix/>
          </a:blip>
          <a:stretch>
            <a:fillRect/>
          </a:stretch>
        </p:blipFill>
        <p:spPr>
          <a:xfrm>
            <a:off x="6588700" y="1218975"/>
            <a:ext cx="4949601" cy="46935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
          <p:cNvSpPr txBox="1"/>
          <p:nvPr>
            <p:ph type="title"/>
          </p:nvPr>
        </p:nvSpPr>
        <p:spPr>
          <a:xfrm>
            <a:off x="1484310" y="685798"/>
            <a:ext cx="10018713" cy="1752599"/>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5400"/>
              <a:buFont typeface="Architects Daughter"/>
              <a:buNone/>
            </a:pPr>
            <a:r>
              <a:rPr b="1" lang="en-US" sz="5400">
                <a:latin typeface="Architects Daughter"/>
                <a:ea typeface="Architects Daughter"/>
                <a:cs typeface="Architects Daughter"/>
                <a:sym typeface="Architects Daughter"/>
              </a:rPr>
              <a:t>Shares Era</a:t>
            </a:r>
            <a:endParaRPr/>
          </a:p>
        </p:txBody>
      </p:sp>
      <p:sp>
        <p:nvSpPr>
          <p:cNvPr id="157" name="Google Shape;157;p3"/>
          <p:cNvSpPr txBox="1"/>
          <p:nvPr>
            <p:ph idx="1" type="body"/>
          </p:nvPr>
        </p:nvSpPr>
        <p:spPr>
          <a:xfrm>
            <a:off x="1484310" y="2666999"/>
            <a:ext cx="10018713" cy="3124201"/>
          </a:xfrm>
          <a:prstGeom prst="rect">
            <a:avLst/>
          </a:prstGeom>
          <a:noFill/>
          <a:ln>
            <a:noFill/>
          </a:ln>
        </p:spPr>
        <p:txBody>
          <a:bodyPr anchorCtr="0" anchor="ctr" bIns="45700" lIns="91425" spcFirstLastPara="1" rIns="91425" wrap="square" tIns="45700">
            <a:normAutofit lnSpcReduction="10000"/>
          </a:bodyPr>
          <a:lstStyle/>
          <a:p>
            <a:pPr indent="-285750" lvl="0" marL="285750" rtl="0" algn="l">
              <a:spcBef>
                <a:spcPts val="0"/>
              </a:spcBef>
              <a:spcAft>
                <a:spcPts val="0"/>
              </a:spcAft>
              <a:buSzPts val="3480"/>
              <a:buChar char="•"/>
            </a:pPr>
            <a:r>
              <a:rPr lang="en-US"/>
              <a:t>Here we provide the Share market details about the different companies which we have collaborated with.  With this app the customers or users will easily know about the present market share value where they invested their money.  We will display the company details and reputation of the companies and the previous share value ratings etc…. We are not only provide the share market or share value details, we will also teach about the investment strategies and the customers who even don’t know about the share market and also we will teach the business strategies to the persons who wants to start a business without any knowledge.  </a:t>
            </a:r>
            <a:endParaRPr/>
          </a:p>
        </p:txBody>
      </p:sp>
      <p:pic>
        <p:nvPicPr>
          <p:cNvPr id="158" name="Google Shape;158;p3"/>
          <p:cNvPicPr preferRelativeResize="0"/>
          <p:nvPr/>
        </p:nvPicPr>
        <p:blipFill rotWithShape="1">
          <a:blip r:embed="rId3">
            <a:alphaModFix/>
          </a:blip>
          <a:srcRect b="0" l="0" r="0" t="0"/>
          <a:stretch/>
        </p:blipFill>
        <p:spPr>
          <a:xfrm>
            <a:off x="3119488" y="871584"/>
            <a:ext cx="1358246" cy="1358246"/>
          </a:xfrm>
          <a:prstGeom prst="ellipse">
            <a:avLst/>
          </a:prstGeom>
          <a:noFill/>
          <a:ln>
            <a:noFill/>
          </a:ln>
        </p:spPr>
      </p:pic>
    </p:spTree>
  </p:cSld>
  <p:clrMapOvr>
    <a:masterClrMapping/>
  </p:clrMapOvr>
  <mc:AlternateContent>
    <mc:Choice Requires="p14">
      <p:transition spd="slow">
        <p14:flash/>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4"/>
          <p:cNvSpPr txBox="1"/>
          <p:nvPr>
            <p:ph type="title"/>
          </p:nvPr>
        </p:nvSpPr>
        <p:spPr>
          <a:xfrm>
            <a:off x="3382921" y="-422710"/>
            <a:ext cx="5426158" cy="1371600"/>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chemeClr val="dk1"/>
              </a:buClr>
              <a:buSzPts val="4000"/>
              <a:buFont typeface="Bodoni"/>
              <a:buNone/>
            </a:pPr>
            <a:r>
              <a:rPr b="1" lang="en-US" sz="4000">
                <a:latin typeface="Bodoni"/>
                <a:ea typeface="Bodoni"/>
                <a:cs typeface="Bodoni"/>
                <a:sym typeface="Bodoni"/>
              </a:rPr>
              <a:t>APP CONTENTS</a:t>
            </a:r>
            <a:endParaRPr b="1" sz="4000">
              <a:latin typeface="Bodoni"/>
              <a:ea typeface="Bodoni"/>
              <a:cs typeface="Bodoni"/>
              <a:sym typeface="Bodoni"/>
            </a:endParaRPr>
          </a:p>
        </p:txBody>
      </p:sp>
      <p:pic>
        <p:nvPicPr>
          <p:cNvPr id="164" name="Google Shape;164;p4"/>
          <p:cNvPicPr preferRelativeResize="0"/>
          <p:nvPr/>
        </p:nvPicPr>
        <p:blipFill rotWithShape="1">
          <a:blip r:embed="rId3">
            <a:alphaModFix/>
          </a:blip>
          <a:srcRect b="0" l="0" r="0" t="0"/>
          <a:stretch/>
        </p:blipFill>
        <p:spPr>
          <a:xfrm>
            <a:off x="3133023" y="1684089"/>
            <a:ext cx="5925954" cy="2414278"/>
          </a:xfrm>
          <a:prstGeom prst="rect">
            <a:avLst/>
          </a:prstGeom>
          <a:noFill/>
          <a:ln>
            <a:noFill/>
          </a:ln>
        </p:spPr>
      </p:pic>
      <p:pic>
        <p:nvPicPr>
          <p:cNvPr id="165" name="Google Shape;165;p4"/>
          <p:cNvPicPr preferRelativeResize="0"/>
          <p:nvPr/>
        </p:nvPicPr>
        <p:blipFill rotWithShape="1">
          <a:blip r:embed="rId4">
            <a:alphaModFix/>
          </a:blip>
          <a:srcRect b="0" l="0" r="0" t="0"/>
          <a:stretch/>
        </p:blipFill>
        <p:spPr>
          <a:xfrm>
            <a:off x="7823053" y="3429000"/>
            <a:ext cx="4048436" cy="3060771"/>
          </a:xfrm>
          <a:prstGeom prst="rect">
            <a:avLst/>
          </a:prstGeom>
          <a:noFill/>
          <a:ln>
            <a:noFill/>
          </a:ln>
        </p:spPr>
      </p:pic>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5"/>
          <p:cNvSpPr txBox="1"/>
          <p:nvPr>
            <p:ph type="title"/>
          </p:nvPr>
        </p:nvSpPr>
        <p:spPr>
          <a:xfrm>
            <a:off x="1492350" y="2057400"/>
            <a:ext cx="5426158" cy="1371600"/>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Clr>
                <a:schemeClr val="dk1"/>
              </a:buClr>
              <a:buSzPts val="3600"/>
              <a:buFont typeface="Arial"/>
              <a:buNone/>
            </a:pPr>
            <a:r>
              <a:rPr b="1" lang="en-US" sz="3600">
                <a:latin typeface="Arial"/>
                <a:ea typeface="Arial"/>
                <a:cs typeface="Arial"/>
                <a:sym typeface="Arial"/>
              </a:rPr>
              <a:t> Languages</a:t>
            </a:r>
            <a:endParaRPr/>
          </a:p>
        </p:txBody>
      </p:sp>
      <p:pic>
        <p:nvPicPr>
          <p:cNvPr id="171" name="Google Shape;171;p5"/>
          <p:cNvPicPr preferRelativeResize="0"/>
          <p:nvPr/>
        </p:nvPicPr>
        <p:blipFill rotWithShape="1">
          <a:blip r:embed="rId3">
            <a:alphaModFix/>
          </a:blip>
          <a:srcRect b="2711" l="55489" r="4880" t="8298"/>
          <a:stretch/>
        </p:blipFill>
        <p:spPr>
          <a:xfrm>
            <a:off x="7488454" y="620492"/>
            <a:ext cx="2926080" cy="4760032"/>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6"/>
          <p:cNvSpPr txBox="1"/>
          <p:nvPr/>
        </p:nvSpPr>
        <p:spPr>
          <a:xfrm>
            <a:off x="9904396" y="3101411"/>
            <a:ext cx="1944303"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omic Sans MS"/>
                <a:ea typeface="Comic Sans MS"/>
                <a:cs typeface="Comic Sans MS"/>
                <a:sym typeface="Comic Sans MS"/>
              </a:rPr>
              <a:t>PEPSI</a:t>
            </a:r>
            <a:r>
              <a:rPr b="1" lang="en-US" sz="2000">
                <a:solidFill>
                  <a:schemeClr val="dk1"/>
                </a:solidFill>
                <a:latin typeface="Corbel"/>
                <a:ea typeface="Corbel"/>
                <a:cs typeface="Corbel"/>
                <a:sym typeface="Corbel"/>
              </a:rPr>
              <a:t> CO</a:t>
            </a:r>
            <a:endParaRPr/>
          </a:p>
        </p:txBody>
      </p:sp>
      <p:sp>
        <p:nvSpPr>
          <p:cNvPr id="177" name="Google Shape;177;p6"/>
          <p:cNvSpPr txBox="1"/>
          <p:nvPr/>
        </p:nvSpPr>
        <p:spPr>
          <a:xfrm>
            <a:off x="2755232" y="3120661"/>
            <a:ext cx="2331117"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omic Sans MS"/>
                <a:ea typeface="Comic Sans MS"/>
                <a:cs typeface="Comic Sans MS"/>
                <a:sym typeface="Comic Sans MS"/>
              </a:rPr>
              <a:t>AMAZON</a:t>
            </a:r>
            <a:endParaRPr/>
          </a:p>
        </p:txBody>
      </p:sp>
      <p:sp>
        <p:nvSpPr>
          <p:cNvPr id="178" name="Google Shape;178;p6"/>
          <p:cNvSpPr txBox="1"/>
          <p:nvPr/>
        </p:nvSpPr>
        <p:spPr>
          <a:xfrm>
            <a:off x="6331571" y="3120661"/>
            <a:ext cx="1734398"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omic Sans MS"/>
                <a:ea typeface="Comic Sans MS"/>
                <a:cs typeface="Comic Sans MS"/>
                <a:sym typeface="Comic Sans MS"/>
              </a:rPr>
              <a:t>FLIPKART</a:t>
            </a:r>
            <a:endParaRPr/>
          </a:p>
        </p:txBody>
      </p:sp>
      <p:sp>
        <p:nvSpPr>
          <p:cNvPr id="179" name="Google Shape;179;p6"/>
          <p:cNvSpPr txBox="1"/>
          <p:nvPr/>
        </p:nvSpPr>
        <p:spPr>
          <a:xfrm>
            <a:off x="5086350" y="6238875"/>
            <a:ext cx="222885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omic Sans MS"/>
                <a:ea typeface="Comic Sans MS"/>
                <a:cs typeface="Comic Sans MS"/>
                <a:sym typeface="Comic Sans MS"/>
              </a:rPr>
              <a:t>PWC</a:t>
            </a:r>
            <a:endParaRPr b="1" sz="2000">
              <a:solidFill>
                <a:schemeClr val="dk1"/>
              </a:solidFill>
              <a:latin typeface="Comic Sans MS"/>
              <a:ea typeface="Comic Sans MS"/>
              <a:cs typeface="Comic Sans MS"/>
              <a:sym typeface="Comic Sans MS"/>
            </a:endParaRPr>
          </a:p>
        </p:txBody>
      </p:sp>
      <p:pic>
        <p:nvPicPr>
          <p:cNvPr id="180" name="Google Shape;180;p6"/>
          <p:cNvPicPr preferRelativeResize="0"/>
          <p:nvPr/>
        </p:nvPicPr>
        <p:blipFill rotWithShape="1">
          <a:blip r:embed="rId3">
            <a:alphaModFix/>
          </a:blip>
          <a:srcRect b="0" l="0" r="0" t="0"/>
          <a:stretch/>
        </p:blipFill>
        <p:spPr>
          <a:xfrm>
            <a:off x="7985152" y="4058661"/>
            <a:ext cx="2125795" cy="2125795"/>
          </a:xfrm>
          <a:prstGeom prst="rect">
            <a:avLst/>
          </a:prstGeom>
          <a:noFill/>
          <a:ln>
            <a:noFill/>
          </a:ln>
          <a:effectLst>
            <a:outerShdw blurRad="292100" rotWithShape="0" algn="tl" dir="2700000" dist="139700">
              <a:srgbClr val="333333">
                <a:alpha val="64705"/>
              </a:srgbClr>
            </a:outerShdw>
          </a:effectLst>
        </p:spPr>
      </p:pic>
      <p:sp>
        <p:nvSpPr>
          <p:cNvPr id="181" name="Google Shape;181;p6"/>
          <p:cNvSpPr txBox="1"/>
          <p:nvPr/>
        </p:nvSpPr>
        <p:spPr>
          <a:xfrm>
            <a:off x="8246243" y="6238875"/>
            <a:ext cx="2078156"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Comic Sans MS"/>
                <a:ea typeface="Comic Sans MS"/>
                <a:cs typeface="Comic Sans MS"/>
                <a:sym typeface="Comic Sans MS"/>
              </a:rPr>
              <a:t>ANDERSON</a:t>
            </a:r>
            <a:endParaRPr b="1" sz="2000">
              <a:solidFill>
                <a:schemeClr val="dk1"/>
              </a:solidFill>
              <a:latin typeface="Comic Sans MS"/>
              <a:ea typeface="Comic Sans MS"/>
              <a:cs typeface="Comic Sans MS"/>
              <a:sym typeface="Comic Sans MS"/>
            </a:endParaRPr>
          </a:p>
        </p:txBody>
      </p:sp>
      <p:pic>
        <p:nvPicPr>
          <p:cNvPr id="182" name="Google Shape;182;p6"/>
          <p:cNvPicPr preferRelativeResize="0"/>
          <p:nvPr/>
        </p:nvPicPr>
        <p:blipFill rotWithShape="1">
          <a:blip r:embed="rId4">
            <a:alphaModFix/>
          </a:blip>
          <a:srcRect b="0" l="0" r="0" t="0"/>
          <a:stretch/>
        </p:blipFill>
        <p:spPr>
          <a:xfrm>
            <a:off x="2196445" y="833275"/>
            <a:ext cx="2889904" cy="2167428"/>
          </a:xfrm>
          <a:prstGeom prst="rect">
            <a:avLst/>
          </a:prstGeom>
          <a:noFill/>
          <a:ln>
            <a:noFill/>
          </a:ln>
          <a:effectLst>
            <a:outerShdw blurRad="292100" rotWithShape="0" algn="tl" dir="2700000" dist="139700">
              <a:srgbClr val="333333">
                <a:alpha val="64705"/>
              </a:srgbClr>
            </a:outerShdw>
          </a:effectLst>
        </p:spPr>
      </p:pic>
      <p:pic>
        <p:nvPicPr>
          <p:cNvPr id="183" name="Google Shape;183;p6"/>
          <p:cNvPicPr preferRelativeResize="0"/>
          <p:nvPr/>
        </p:nvPicPr>
        <p:blipFill rotWithShape="1">
          <a:blip r:embed="rId5">
            <a:alphaModFix/>
          </a:blip>
          <a:srcRect b="0" l="0" r="0" t="0"/>
          <a:stretch/>
        </p:blipFill>
        <p:spPr>
          <a:xfrm>
            <a:off x="5665161" y="833275"/>
            <a:ext cx="2913638" cy="2185228"/>
          </a:xfrm>
          <a:prstGeom prst="rect">
            <a:avLst/>
          </a:prstGeom>
          <a:noFill/>
          <a:ln>
            <a:noFill/>
          </a:ln>
          <a:effectLst>
            <a:outerShdw blurRad="292100" rotWithShape="0" algn="tl" dir="2700000" dist="139700">
              <a:srgbClr val="333333">
                <a:alpha val="64705"/>
              </a:srgbClr>
            </a:outerShdw>
          </a:effectLst>
        </p:spPr>
      </p:pic>
      <p:pic>
        <p:nvPicPr>
          <p:cNvPr id="184" name="Google Shape;184;p6"/>
          <p:cNvPicPr preferRelativeResize="0"/>
          <p:nvPr/>
        </p:nvPicPr>
        <p:blipFill rotWithShape="1">
          <a:blip r:embed="rId6">
            <a:alphaModFix/>
          </a:blip>
          <a:srcRect b="0" l="0" r="0" t="0"/>
          <a:stretch/>
        </p:blipFill>
        <p:spPr>
          <a:xfrm>
            <a:off x="9573115" y="833274"/>
            <a:ext cx="2167427" cy="2167427"/>
          </a:xfrm>
          <a:prstGeom prst="rect">
            <a:avLst/>
          </a:prstGeom>
          <a:noFill/>
          <a:ln>
            <a:noFill/>
          </a:ln>
          <a:effectLst>
            <a:outerShdw blurRad="292100" rotWithShape="0" algn="tl" dir="2700000" dist="139700">
              <a:srgbClr val="333333">
                <a:alpha val="64705"/>
              </a:srgbClr>
            </a:outerShdw>
          </a:effectLst>
        </p:spPr>
      </p:pic>
      <p:pic>
        <p:nvPicPr>
          <p:cNvPr id="185" name="Google Shape;185;p6"/>
          <p:cNvPicPr preferRelativeResize="0"/>
          <p:nvPr/>
        </p:nvPicPr>
        <p:blipFill rotWithShape="1">
          <a:blip r:embed="rId7">
            <a:alphaModFix/>
          </a:blip>
          <a:srcRect b="0" l="0" r="0" t="0"/>
          <a:stretch/>
        </p:blipFill>
        <p:spPr>
          <a:xfrm>
            <a:off x="3765361" y="4308049"/>
            <a:ext cx="3337324" cy="1876407"/>
          </a:xfrm>
          <a:prstGeom prst="rect">
            <a:avLst/>
          </a:prstGeom>
          <a:noFill/>
          <a:ln>
            <a:noFill/>
          </a:ln>
          <a:effectLst>
            <a:outerShdw blurRad="292100" rotWithShape="0" algn="tl" dir="2700000" dist="139700">
              <a:srgbClr val="333333">
                <a:alpha val="64705"/>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7"/>
          <p:cNvSpPr txBox="1"/>
          <p:nvPr>
            <p:ph type="title"/>
          </p:nvPr>
        </p:nvSpPr>
        <p:spPr>
          <a:xfrm>
            <a:off x="-1563687" y="-634769"/>
            <a:ext cx="10018709" cy="1468800"/>
          </a:xfrm>
          <a:prstGeom prst="rect">
            <a:avLst/>
          </a:prstGeom>
          <a:noFill/>
          <a:ln>
            <a:noFill/>
          </a:ln>
        </p:spPr>
        <p:txBody>
          <a:bodyPr anchorCtr="0" anchor="b" bIns="45700" lIns="91425" spcFirstLastPara="1" rIns="91425" wrap="square" tIns="45700">
            <a:normAutofit/>
          </a:bodyPr>
          <a:lstStyle/>
          <a:p>
            <a:pPr indent="0" lvl="0" marL="0" rtl="0" algn="r">
              <a:spcBef>
                <a:spcPts val="0"/>
              </a:spcBef>
              <a:spcAft>
                <a:spcPts val="0"/>
              </a:spcAft>
              <a:buClr>
                <a:schemeClr val="dk1"/>
              </a:buClr>
              <a:buSzPts val="3200"/>
              <a:buFont typeface="Arial Black"/>
              <a:buNone/>
            </a:pPr>
            <a:r>
              <a:rPr b="1" lang="en-US">
                <a:latin typeface="Arial Black"/>
                <a:ea typeface="Arial Black"/>
                <a:cs typeface="Arial Black"/>
                <a:sym typeface="Arial Black"/>
              </a:rPr>
              <a:t>Company Details</a:t>
            </a:r>
            <a:endParaRPr/>
          </a:p>
        </p:txBody>
      </p:sp>
      <p:sp>
        <p:nvSpPr>
          <p:cNvPr id="191" name="Google Shape;191;p7"/>
          <p:cNvSpPr txBox="1"/>
          <p:nvPr/>
        </p:nvSpPr>
        <p:spPr>
          <a:xfrm>
            <a:off x="2038349" y="1049238"/>
            <a:ext cx="987742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omic Sans MS"/>
                <a:ea typeface="Comic Sans MS"/>
                <a:cs typeface="Comic Sans MS"/>
                <a:sym typeface="Comic Sans MS"/>
              </a:rPr>
              <a:t>About the Company:</a:t>
            </a:r>
            <a:endParaRPr/>
          </a:p>
        </p:txBody>
      </p:sp>
      <p:sp>
        <p:nvSpPr>
          <p:cNvPr id="192" name="Google Shape;192;p7"/>
          <p:cNvSpPr txBox="1"/>
          <p:nvPr/>
        </p:nvSpPr>
        <p:spPr>
          <a:xfrm>
            <a:off x="2897184" y="2220519"/>
            <a:ext cx="8804274" cy="4247317"/>
          </a:xfrm>
          <a:prstGeom prst="rect">
            <a:avLst/>
          </a:prstGeom>
          <a:solidFill>
            <a:srgbClr val="E5F2DA"/>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0" lang="en-US" sz="1800">
                <a:solidFill>
                  <a:schemeClr val="dk1"/>
                </a:solidFill>
                <a:latin typeface="Corbel"/>
                <a:ea typeface="Corbel"/>
                <a:cs typeface="Corbel"/>
                <a:sym typeface="Corbel"/>
              </a:rPr>
              <a:t>                </a:t>
            </a:r>
            <a:r>
              <a:rPr lang="en-US" sz="1800">
                <a:solidFill>
                  <a:schemeClr val="dk1"/>
                </a:solidFill>
                <a:latin typeface="Corbel"/>
                <a:ea typeface="Corbel"/>
                <a:cs typeface="Corbel"/>
                <a:sym typeface="Corbel"/>
              </a:rPr>
              <a:t>Amazon was founded by Jeff Bezos from his garage in Bellevue, Washington,on July 5, 1994. Initially an online marketplace for books, it has expanded into a multitude of product categories, a strategy that has earned it the moniker The Everything Store. It has multiple </a:t>
            </a:r>
            <a:r>
              <a:rPr lang="en-US" sz="1800" u="sng">
                <a:solidFill>
                  <a:schemeClr val="dk1"/>
                </a:solidFill>
                <a:latin typeface="Corbel"/>
                <a:ea typeface="Corbel"/>
                <a:cs typeface="Corbel"/>
                <a:sym typeface="Corbel"/>
                <a:hlinkClick r:id="rId3">
                  <a:extLst>
                    <a:ext uri="{A12FA001-AC4F-418D-AE19-62706E023703}">
                      <ahyp:hlinkClr val="tx"/>
                    </a:ext>
                  </a:extLst>
                </a:hlinkClick>
              </a:rPr>
              <a:t>subsidiaries</a:t>
            </a:r>
            <a:r>
              <a:rPr lang="en-US" sz="1800">
                <a:solidFill>
                  <a:schemeClr val="dk1"/>
                </a:solidFill>
                <a:latin typeface="Corbel"/>
                <a:ea typeface="Corbel"/>
                <a:cs typeface="Corbel"/>
                <a:sym typeface="Corbel"/>
              </a:rPr>
              <a:t> including </a:t>
            </a:r>
            <a:r>
              <a:rPr lang="en-US" sz="1800" u="sng">
                <a:solidFill>
                  <a:schemeClr val="dk1"/>
                </a:solidFill>
                <a:latin typeface="Corbel"/>
                <a:ea typeface="Corbel"/>
                <a:cs typeface="Corbel"/>
                <a:sym typeface="Corbel"/>
                <a:hlinkClick r:id="rId4">
                  <a:extLst>
                    <a:ext uri="{A12FA001-AC4F-418D-AE19-62706E023703}">
                      <ahyp:hlinkClr val="tx"/>
                    </a:ext>
                  </a:extLst>
                </a:hlinkClick>
              </a:rPr>
              <a:t>Amazon Web Services</a:t>
            </a:r>
            <a:r>
              <a:rPr lang="en-US" sz="1800">
                <a:solidFill>
                  <a:schemeClr val="dk1"/>
                </a:solidFill>
                <a:latin typeface="Corbel"/>
                <a:ea typeface="Corbel"/>
                <a:cs typeface="Corbel"/>
                <a:sym typeface="Corbel"/>
              </a:rPr>
              <a:t> (cloud computing), </a:t>
            </a:r>
            <a:r>
              <a:rPr lang="en-US" sz="1800" u="sng">
                <a:solidFill>
                  <a:schemeClr val="dk1"/>
                </a:solidFill>
                <a:latin typeface="Corbel"/>
                <a:ea typeface="Corbel"/>
                <a:cs typeface="Corbel"/>
                <a:sym typeface="Corbel"/>
                <a:hlinkClick r:id="rId5">
                  <a:extLst>
                    <a:ext uri="{A12FA001-AC4F-418D-AE19-62706E023703}">
                      <ahyp:hlinkClr val="tx"/>
                    </a:ext>
                  </a:extLst>
                </a:hlinkClick>
              </a:rPr>
              <a:t>Zoox</a:t>
            </a:r>
            <a:r>
              <a:rPr lang="en-US" sz="1800">
                <a:solidFill>
                  <a:schemeClr val="dk1"/>
                </a:solidFill>
                <a:latin typeface="Corbel"/>
                <a:ea typeface="Corbel"/>
                <a:cs typeface="Corbel"/>
                <a:sym typeface="Corbel"/>
              </a:rPr>
              <a:t> (</a:t>
            </a:r>
            <a:r>
              <a:rPr lang="en-US" sz="1800" u="sng">
                <a:solidFill>
                  <a:schemeClr val="dk1"/>
                </a:solidFill>
                <a:latin typeface="Corbel"/>
                <a:ea typeface="Corbel"/>
                <a:cs typeface="Corbel"/>
                <a:sym typeface="Corbel"/>
                <a:hlinkClick r:id="rId6">
                  <a:extLst>
                    <a:ext uri="{A12FA001-AC4F-418D-AE19-62706E023703}">
                      <ahyp:hlinkClr val="tx"/>
                    </a:ext>
                  </a:extLst>
                </a:hlinkClick>
              </a:rPr>
              <a:t>autonomous vehicles</a:t>
            </a:r>
            <a:r>
              <a:rPr lang="en-US" sz="1800">
                <a:solidFill>
                  <a:schemeClr val="dk1"/>
                </a:solidFill>
                <a:latin typeface="Corbel"/>
                <a:ea typeface="Corbel"/>
                <a:cs typeface="Corbel"/>
                <a:sym typeface="Corbel"/>
              </a:rPr>
              <a:t>), </a:t>
            </a:r>
            <a:r>
              <a:rPr lang="en-US" sz="1800" u="sng">
                <a:solidFill>
                  <a:schemeClr val="dk1"/>
                </a:solidFill>
                <a:latin typeface="Corbel"/>
                <a:ea typeface="Corbel"/>
                <a:cs typeface="Corbel"/>
                <a:sym typeface="Corbel"/>
                <a:hlinkClick r:id="rId7">
                  <a:extLst>
                    <a:ext uri="{A12FA001-AC4F-418D-AE19-62706E023703}">
                      <ahyp:hlinkClr val="tx"/>
                    </a:ext>
                  </a:extLst>
                </a:hlinkClick>
              </a:rPr>
              <a:t>Kuiper Systems</a:t>
            </a:r>
            <a:r>
              <a:rPr lang="en-US" sz="1800">
                <a:solidFill>
                  <a:schemeClr val="dk1"/>
                </a:solidFill>
                <a:latin typeface="Corbel"/>
                <a:ea typeface="Corbel"/>
                <a:cs typeface="Corbel"/>
                <a:sym typeface="Corbel"/>
              </a:rPr>
              <a:t> (satellite Internet), and </a:t>
            </a:r>
            <a:r>
              <a:rPr lang="en-US" sz="1800" u="sng">
                <a:solidFill>
                  <a:schemeClr val="dk1"/>
                </a:solidFill>
                <a:latin typeface="Corbel"/>
                <a:ea typeface="Corbel"/>
                <a:cs typeface="Corbel"/>
                <a:sym typeface="Corbel"/>
                <a:hlinkClick r:id="rId8">
                  <a:extLst>
                    <a:ext uri="{A12FA001-AC4F-418D-AE19-62706E023703}">
                      <ahyp:hlinkClr val="tx"/>
                    </a:ext>
                  </a:extLst>
                </a:hlinkClick>
              </a:rPr>
              <a:t>Amazon Lab126</a:t>
            </a:r>
            <a:r>
              <a:rPr lang="en-US" sz="1800">
                <a:solidFill>
                  <a:schemeClr val="dk1"/>
                </a:solidFill>
                <a:latin typeface="Corbel"/>
                <a:ea typeface="Corbel"/>
                <a:cs typeface="Corbel"/>
                <a:sym typeface="Corbel"/>
              </a:rPr>
              <a:t> (computer hardware </a:t>
            </a:r>
            <a:r>
              <a:rPr lang="en-US" sz="1800" u="sng">
                <a:solidFill>
                  <a:schemeClr val="dk1"/>
                </a:solidFill>
                <a:latin typeface="Corbel"/>
                <a:ea typeface="Corbel"/>
                <a:cs typeface="Corbel"/>
                <a:sym typeface="Corbel"/>
                <a:hlinkClick r:id="rId9">
                  <a:extLst>
                    <a:ext uri="{A12FA001-AC4F-418D-AE19-62706E023703}">
                      <ahyp:hlinkClr val="tx"/>
                    </a:ext>
                  </a:extLst>
                </a:hlinkClick>
              </a:rPr>
              <a:t>R&amp;D</a:t>
            </a:r>
            <a:r>
              <a:rPr lang="en-US" sz="1800">
                <a:solidFill>
                  <a:schemeClr val="dk1"/>
                </a:solidFill>
                <a:latin typeface="Corbel"/>
                <a:ea typeface="Corbel"/>
                <a:cs typeface="Corbel"/>
                <a:sym typeface="Corbel"/>
              </a:rPr>
              <a:t>). Its other subsidiaries include </a:t>
            </a:r>
            <a:r>
              <a:rPr lang="en-US" sz="1800" u="sng">
                <a:solidFill>
                  <a:schemeClr val="dk1"/>
                </a:solidFill>
                <a:latin typeface="Corbel"/>
                <a:ea typeface="Corbel"/>
                <a:cs typeface="Corbel"/>
                <a:sym typeface="Corbel"/>
                <a:hlinkClick r:id="rId10">
                  <a:extLst>
                    <a:ext uri="{A12FA001-AC4F-418D-AE19-62706E023703}">
                      <ahyp:hlinkClr val="tx"/>
                    </a:ext>
                  </a:extLst>
                </a:hlinkClick>
              </a:rPr>
              <a:t>Ring</a:t>
            </a:r>
            <a:r>
              <a:rPr lang="en-US" sz="1800">
                <a:solidFill>
                  <a:schemeClr val="dk1"/>
                </a:solidFill>
                <a:latin typeface="Corbel"/>
                <a:ea typeface="Corbel"/>
                <a:cs typeface="Corbel"/>
                <a:sym typeface="Corbel"/>
              </a:rPr>
              <a:t>, </a:t>
            </a:r>
            <a:r>
              <a:rPr lang="en-US" sz="1800" u="sng">
                <a:solidFill>
                  <a:schemeClr val="dk1"/>
                </a:solidFill>
                <a:latin typeface="Corbel"/>
                <a:ea typeface="Corbel"/>
                <a:cs typeface="Corbel"/>
                <a:sym typeface="Corbel"/>
                <a:hlinkClick r:id="rId11">
                  <a:extLst>
                    <a:ext uri="{A12FA001-AC4F-418D-AE19-62706E023703}">
                      <ahyp:hlinkClr val="tx"/>
                    </a:ext>
                  </a:extLst>
                </a:hlinkClick>
              </a:rPr>
              <a:t>Twitch</a:t>
            </a:r>
            <a:r>
              <a:rPr lang="en-US" sz="1800">
                <a:solidFill>
                  <a:schemeClr val="dk1"/>
                </a:solidFill>
                <a:latin typeface="Corbel"/>
                <a:ea typeface="Corbel"/>
                <a:cs typeface="Corbel"/>
                <a:sym typeface="Corbel"/>
              </a:rPr>
              <a:t>, </a:t>
            </a:r>
            <a:r>
              <a:rPr lang="en-US" sz="1800" u="sng">
                <a:solidFill>
                  <a:schemeClr val="dk1"/>
                </a:solidFill>
                <a:latin typeface="Corbel"/>
                <a:ea typeface="Corbel"/>
                <a:cs typeface="Corbel"/>
                <a:sym typeface="Corbel"/>
                <a:hlinkClick r:id="rId12">
                  <a:extLst>
                    <a:ext uri="{A12FA001-AC4F-418D-AE19-62706E023703}">
                      <ahyp:hlinkClr val="tx"/>
                    </a:ext>
                  </a:extLst>
                </a:hlinkClick>
              </a:rPr>
              <a:t>IMDb</a:t>
            </a:r>
            <a:r>
              <a:rPr lang="en-US" sz="1800">
                <a:solidFill>
                  <a:schemeClr val="dk1"/>
                </a:solidFill>
                <a:latin typeface="Corbel"/>
                <a:ea typeface="Corbel"/>
                <a:cs typeface="Corbel"/>
                <a:sym typeface="Corbel"/>
              </a:rPr>
              <a:t>, and </a:t>
            </a:r>
            <a:r>
              <a:rPr lang="en-US" sz="1800" u="sng">
                <a:solidFill>
                  <a:schemeClr val="dk1"/>
                </a:solidFill>
                <a:latin typeface="Corbel"/>
                <a:ea typeface="Corbel"/>
                <a:cs typeface="Corbel"/>
                <a:sym typeface="Corbel"/>
                <a:hlinkClick r:id="rId13">
                  <a:extLst>
                    <a:ext uri="{A12FA001-AC4F-418D-AE19-62706E023703}">
                      <ahyp:hlinkClr val="tx"/>
                    </a:ext>
                  </a:extLst>
                </a:hlinkClick>
              </a:rPr>
              <a:t>Whole Foods Market</a:t>
            </a:r>
            <a:r>
              <a:rPr lang="en-US" sz="1800">
                <a:solidFill>
                  <a:schemeClr val="dk1"/>
                </a:solidFill>
                <a:latin typeface="Corbel"/>
                <a:ea typeface="Corbel"/>
                <a:cs typeface="Corbel"/>
                <a:sym typeface="Corbel"/>
              </a:rPr>
              <a:t>. Its acquisition of Whole Foods in August 2017 for US$13.4 billion substantially increased its footprint as a </a:t>
            </a:r>
            <a:r>
              <a:rPr lang="en-US" sz="1800" u="sng">
                <a:solidFill>
                  <a:schemeClr val="dk1"/>
                </a:solidFill>
                <a:latin typeface="Corbel"/>
                <a:ea typeface="Corbel"/>
                <a:cs typeface="Corbel"/>
                <a:sym typeface="Corbel"/>
                <a:hlinkClick r:id="rId14">
                  <a:extLst>
                    <a:ext uri="{A12FA001-AC4F-418D-AE19-62706E023703}">
                      <ahyp:hlinkClr val="tx"/>
                    </a:ext>
                  </a:extLst>
                </a:hlinkClick>
              </a:rPr>
              <a:t>physical retailer</a:t>
            </a:r>
            <a:r>
              <a:rPr lang="en-US" sz="1800">
                <a:solidFill>
                  <a:schemeClr val="dk1"/>
                </a:solidFill>
                <a:latin typeface="Corbel"/>
                <a:ea typeface="Corbel"/>
                <a:cs typeface="Corbel"/>
                <a:sym typeface="Corbel"/>
              </a:rPr>
              <a:t>.</a:t>
            </a:r>
            <a:endParaRPr/>
          </a:p>
          <a:p>
            <a:pPr indent="0" lvl="0" marL="0" marR="0" rtl="0" algn="l">
              <a:spcBef>
                <a:spcPts val="0"/>
              </a:spcBef>
              <a:spcAft>
                <a:spcPts val="0"/>
              </a:spcAft>
              <a:buNone/>
            </a:pPr>
            <a:r>
              <a:rPr lang="en-US" sz="1800">
                <a:solidFill>
                  <a:schemeClr val="dk1"/>
                </a:solidFill>
                <a:latin typeface="Corbel"/>
                <a:ea typeface="Corbel"/>
                <a:cs typeface="Corbel"/>
                <a:sym typeface="Corbel"/>
              </a:rPr>
              <a:t>                Amazon has earned a reputation as a disruptor of well-established industries through technological innovation and "aggressive" reinvestment of profits into capital expenditures.</a:t>
            </a:r>
            <a:r>
              <a:rPr lang="en-US" sz="1800" u="sng">
                <a:solidFill>
                  <a:schemeClr val="dk1"/>
                </a:solidFill>
                <a:latin typeface="Corbel"/>
                <a:ea typeface="Corbel"/>
                <a:cs typeface="Corbel"/>
                <a:sym typeface="Corbel"/>
                <a:hlinkClick r:id="rId15">
                  <a:extLst>
                    <a:ext uri="{A12FA001-AC4F-418D-AE19-62706E023703}">
                      <ahyp:hlinkClr val="tx"/>
                    </a:ext>
                  </a:extLst>
                </a:hlinkClick>
              </a:rPr>
              <a:t>[10]</a:t>
            </a:r>
            <a:r>
              <a:rPr lang="en-US" sz="1800" u="sng">
                <a:solidFill>
                  <a:schemeClr val="dk1"/>
                </a:solidFill>
                <a:latin typeface="Corbel"/>
                <a:ea typeface="Corbel"/>
                <a:cs typeface="Corbel"/>
                <a:sym typeface="Corbel"/>
                <a:hlinkClick r:id="rId16">
                  <a:extLst>
                    <a:ext uri="{A12FA001-AC4F-418D-AE19-62706E023703}">
                      <ahyp:hlinkClr val="tx"/>
                    </a:ext>
                  </a:extLst>
                </a:hlinkClick>
              </a:rPr>
              <a:t>[11]</a:t>
            </a:r>
            <a:r>
              <a:rPr lang="en-US" sz="1800" u="sng">
                <a:solidFill>
                  <a:schemeClr val="dk1"/>
                </a:solidFill>
                <a:latin typeface="Corbel"/>
                <a:ea typeface="Corbel"/>
                <a:cs typeface="Corbel"/>
                <a:sym typeface="Corbel"/>
                <a:hlinkClick r:id="rId17">
                  <a:extLst>
                    <a:ext uri="{A12FA001-AC4F-418D-AE19-62706E023703}">
                      <ahyp:hlinkClr val="tx"/>
                    </a:ext>
                  </a:extLst>
                </a:hlinkClick>
              </a:rPr>
              <a:t>[12]</a:t>
            </a:r>
            <a:r>
              <a:rPr lang="en-US" sz="1800" u="sng">
                <a:solidFill>
                  <a:schemeClr val="dk1"/>
                </a:solidFill>
                <a:latin typeface="Corbel"/>
                <a:ea typeface="Corbel"/>
                <a:cs typeface="Corbel"/>
                <a:sym typeface="Corbel"/>
                <a:hlinkClick r:id="rId18">
                  <a:extLst>
                    <a:ext uri="{A12FA001-AC4F-418D-AE19-62706E023703}">
                      <ahyp:hlinkClr val="tx"/>
                    </a:ext>
                  </a:extLst>
                </a:hlinkClick>
              </a:rPr>
              <a:t>[13]</a:t>
            </a:r>
            <a:r>
              <a:rPr lang="en-US" sz="1800">
                <a:solidFill>
                  <a:schemeClr val="dk1"/>
                </a:solidFill>
                <a:latin typeface="Corbel"/>
                <a:ea typeface="Corbel"/>
                <a:cs typeface="Corbel"/>
                <a:sym typeface="Corbel"/>
              </a:rPr>
              <a:t> As of 2023, it is the world's largest </a:t>
            </a:r>
            <a:r>
              <a:rPr lang="en-US" sz="1800" u="sng">
                <a:solidFill>
                  <a:schemeClr val="dk1"/>
                </a:solidFill>
                <a:latin typeface="Corbel"/>
                <a:ea typeface="Corbel"/>
                <a:cs typeface="Corbel"/>
                <a:sym typeface="Corbel"/>
                <a:hlinkClick r:id="rId19">
                  <a:extLst>
                    <a:ext uri="{A12FA001-AC4F-418D-AE19-62706E023703}">
                      <ahyp:hlinkClr val="tx"/>
                    </a:ext>
                  </a:extLst>
                </a:hlinkClick>
              </a:rPr>
              <a:t>online retailer</a:t>
            </a:r>
            <a:r>
              <a:rPr lang="en-US" sz="1800">
                <a:solidFill>
                  <a:schemeClr val="dk1"/>
                </a:solidFill>
                <a:latin typeface="Corbel"/>
                <a:ea typeface="Corbel"/>
                <a:cs typeface="Corbel"/>
                <a:sym typeface="Corbel"/>
              </a:rPr>
              <a:t> and </a:t>
            </a:r>
            <a:r>
              <a:rPr lang="en-US" sz="1800" u="sng">
                <a:solidFill>
                  <a:schemeClr val="dk1"/>
                </a:solidFill>
                <a:latin typeface="Corbel"/>
                <a:ea typeface="Corbel"/>
                <a:cs typeface="Corbel"/>
                <a:sym typeface="Corbel"/>
                <a:hlinkClick r:id="rId20">
                  <a:extLst>
                    <a:ext uri="{A12FA001-AC4F-418D-AE19-62706E023703}">
                      <ahyp:hlinkClr val="tx"/>
                    </a:ext>
                  </a:extLst>
                </a:hlinkClick>
              </a:rPr>
              <a:t>marketplace</a:t>
            </a:r>
            <a:r>
              <a:rPr lang="en-US" sz="1800">
                <a:solidFill>
                  <a:schemeClr val="dk1"/>
                </a:solidFill>
                <a:latin typeface="Corbel"/>
                <a:ea typeface="Corbel"/>
                <a:cs typeface="Corbel"/>
                <a:sym typeface="Corbel"/>
              </a:rPr>
              <a:t>, </a:t>
            </a:r>
            <a:r>
              <a:rPr lang="en-US" sz="1800" u="sng">
                <a:solidFill>
                  <a:schemeClr val="dk1"/>
                </a:solidFill>
                <a:latin typeface="Corbel"/>
                <a:ea typeface="Corbel"/>
                <a:cs typeface="Corbel"/>
                <a:sym typeface="Corbel"/>
                <a:hlinkClick r:id="rId21">
                  <a:extLst>
                    <a:ext uri="{A12FA001-AC4F-418D-AE19-62706E023703}">
                      <ahyp:hlinkClr val="tx"/>
                    </a:ext>
                  </a:extLst>
                </a:hlinkClick>
              </a:rPr>
              <a:t>smart speaker</a:t>
            </a:r>
            <a:r>
              <a:rPr lang="en-US" sz="1800">
                <a:solidFill>
                  <a:schemeClr val="dk1"/>
                </a:solidFill>
                <a:latin typeface="Corbel"/>
                <a:ea typeface="Corbel"/>
                <a:cs typeface="Corbel"/>
                <a:sym typeface="Corbel"/>
              </a:rPr>
              <a:t> provider, </a:t>
            </a:r>
            <a:r>
              <a:rPr lang="en-US" sz="1800" u="sng">
                <a:solidFill>
                  <a:schemeClr val="dk1"/>
                </a:solidFill>
                <a:latin typeface="Corbel"/>
                <a:ea typeface="Corbel"/>
                <a:cs typeface="Corbel"/>
                <a:sym typeface="Corbel"/>
                <a:hlinkClick r:id="rId22">
                  <a:extLst>
                    <a:ext uri="{A12FA001-AC4F-418D-AE19-62706E023703}">
                      <ahyp:hlinkClr val="tx"/>
                    </a:ext>
                  </a:extLst>
                </a:hlinkClick>
              </a:rPr>
              <a:t>cloud computing</a:t>
            </a:r>
            <a:r>
              <a:rPr lang="en-US" sz="1800">
                <a:solidFill>
                  <a:schemeClr val="dk1"/>
                </a:solidFill>
                <a:latin typeface="Corbel"/>
                <a:ea typeface="Corbel"/>
                <a:cs typeface="Corbel"/>
                <a:sym typeface="Corbel"/>
              </a:rPr>
              <a:t> service through AWS, </a:t>
            </a:r>
            <a:r>
              <a:rPr lang="en-US" sz="1800" u="sng">
                <a:solidFill>
                  <a:schemeClr val="dk1"/>
                </a:solidFill>
                <a:latin typeface="Corbel"/>
                <a:ea typeface="Corbel"/>
                <a:cs typeface="Corbel"/>
                <a:sym typeface="Corbel"/>
                <a:hlinkClick r:id="rId23">
                  <a:extLst>
                    <a:ext uri="{A12FA001-AC4F-418D-AE19-62706E023703}">
                      <ahyp:hlinkClr val="tx"/>
                    </a:ext>
                  </a:extLst>
                </a:hlinkClick>
              </a:rPr>
              <a:t>live-streaming</a:t>
            </a:r>
            <a:r>
              <a:rPr lang="en-US" sz="1800">
                <a:solidFill>
                  <a:schemeClr val="dk1"/>
                </a:solidFill>
                <a:latin typeface="Corbel"/>
                <a:ea typeface="Corbel"/>
                <a:cs typeface="Corbel"/>
                <a:sym typeface="Corbel"/>
              </a:rPr>
              <a:t> service through Twitch, and </a:t>
            </a:r>
            <a:r>
              <a:rPr lang="en-US" sz="1800" u="sng">
                <a:solidFill>
                  <a:schemeClr val="dk1"/>
                </a:solidFill>
                <a:latin typeface="Corbel"/>
                <a:ea typeface="Corbel"/>
                <a:cs typeface="Corbel"/>
                <a:sym typeface="Corbel"/>
                <a:hlinkClick r:id="rId24">
                  <a:extLst>
                    <a:ext uri="{A12FA001-AC4F-418D-AE19-62706E023703}">
                      <ahyp:hlinkClr val="tx"/>
                    </a:ext>
                  </a:extLst>
                </a:hlinkClick>
              </a:rPr>
              <a:t>Internet company</a:t>
            </a:r>
            <a:r>
              <a:rPr lang="en-US" sz="1800">
                <a:solidFill>
                  <a:schemeClr val="dk1"/>
                </a:solidFill>
                <a:latin typeface="Corbel"/>
                <a:ea typeface="Corbel"/>
                <a:cs typeface="Corbel"/>
                <a:sym typeface="Corbel"/>
              </a:rPr>
              <a:t> as measured by </a:t>
            </a:r>
            <a:r>
              <a:rPr lang="en-US" sz="1800" u="sng">
                <a:solidFill>
                  <a:schemeClr val="dk1"/>
                </a:solidFill>
                <a:latin typeface="Corbel"/>
                <a:ea typeface="Corbel"/>
                <a:cs typeface="Corbel"/>
                <a:sym typeface="Corbel"/>
                <a:hlinkClick r:id="rId25">
                  <a:extLst>
                    <a:ext uri="{A12FA001-AC4F-418D-AE19-62706E023703}">
                      <ahyp:hlinkClr val="tx"/>
                    </a:ext>
                  </a:extLst>
                </a:hlinkClick>
              </a:rPr>
              <a:t>revenue</a:t>
            </a:r>
            <a:r>
              <a:rPr lang="en-US" sz="1800">
                <a:solidFill>
                  <a:schemeClr val="dk1"/>
                </a:solidFill>
                <a:latin typeface="Corbel"/>
                <a:ea typeface="Corbel"/>
                <a:cs typeface="Corbel"/>
                <a:sym typeface="Corbel"/>
              </a:rPr>
              <a:t> and </a:t>
            </a:r>
            <a:r>
              <a:rPr lang="en-US" sz="1800" u="sng">
                <a:solidFill>
                  <a:schemeClr val="dk1"/>
                </a:solidFill>
                <a:latin typeface="Corbel"/>
                <a:ea typeface="Corbel"/>
                <a:cs typeface="Corbel"/>
                <a:sym typeface="Corbel"/>
                <a:hlinkClick r:id="rId26">
                  <a:extLst>
                    <a:ext uri="{A12FA001-AC4F-418D-AE19-62706E023703}">
                      <ahyp:hlinkClr val="tx"/>
                    </a:ext>
                  </a:extLst>
                </a:hlinkClick>
              </a:rPr>
              <a:t>market share</a:t>
            </a:r>
            <a:r>
              <a:rPr lang="en-US" sz="1800">
                <a:solidFill>
                  <a:schemeClr val="dk1"/>
                </a:solidFill>
                <a:latin typeface="Corbel"/>
                <a:ea typeface="Corbel"/>
                <a:cs typeface="Corbel"/>
                <a:sym typeface="Corbel"/>
              </a:rPr>
              <a:t>.  In 2021, it surpassed </a:t>
            </a:r>
            <a:r>
              <a:rPr lang="en-US" sz="1800" u="sng">
                <a:solidFill>
                  <a:schemeClr val="dk1"/>
                </a:solidFill>
                <a:latin typeface="Corbel"/>
                <a:ea typeface="Corbel"/>
                <a:cs typeface="Corbel"/>
                <a:sym typeface="Corbel"/>
                <a:hlinkClick r:id="rId27">
                  <a:extLst>
                    <a:ext uri="{A12FA001-AC4F-418D-AE19-62706E023703}">
                      <ahyp:hlinkClr val="tx"/>
                    </a:ext>
                  </a:extLst>
                </a:hlinkClick>
              </a:rPr>
              <a:t>Walmart</a:t>
            </a:r>
            <a:r>
              <a:rPr lang="en-US" sz="1800">
                <a:solidFill>
                  <a:schemeClr val="dk1"/>
                </a:solidFill>
                <a:latin typeface="Corbel"/>
                <a:ea typeface="Corbel"/>
                <a:cs typeface="Corbel"/>
                <a:sym typeface="Corbel"/>
              </a:rPr>
              <a:t> as the world's largest retailer outside of China, driven in large part by its paid subscription plan. </a:t>
            </a:r>
            <a:endParaRPr sz="1800">
              <a:solidFill>
                <a:schemeClr val="dk1"/>
              </a:solidFill>
              <a:latin typeface="Corbel"/>
              <a:ea typeface="Corbel"/>
              <a:cs typeface="Corbel"/>
              <a:sym typeface="Corbel"/>
            </a:endParaRPr>
          </a:p>
        </p:txBody>
      </p:sp>
      <p:pic>
        <p:nvPicPr>
          <p:cNvPr id="193" name="Google Shape;193;p7"/>
          <p:cNvPicPr preferRelativeResize="0"/>
          <p:nvPr/>
        </p:nvPicPr>
        <p:blipFill rotWithShape="1">
          <a:blip r:embed="rId28">
            <a:alphaModFix/>
          </a:blip>
          <a:srcRect b="0" l="0" r="0" t="0"/>
          <a:stretch/>
        </p:blipFill>
        <p:spPr>
          <a:xfrm>
            <a:off x="10098901" y="744553"/>
            <a:ext cx="1602557" cy="1201918"/>
          </a:xfrm>
          <a:prstGeom prst="rect">
            <a:avLst/>
          </a:prstGeom>
          <a:noFill/>
          <a:ln>
            <a:noFill/>
          </a:ln>
          <a:effectLst>
            <a:outerShdw blurRad="292100" rotWithShape="0" algn="tl" dir="2700000" dist="139700">
              <a:srgbClr val="333333">
                <a:alpha val="64705"/>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8"/>
          <p:cNvSpPr txBox="1"/>
          <p:nvPr>
            <p:ph type="title"/>
          </p:nvPr>
        </p:nvSpPr>
        <p:spPr>
          <a:xfrm>
            <a:off x="155046" y="-734400"/>
            <a:ext cx="10018709" cy="1468800"/>
          </a:xfrm>
          <a:prstGeom prst="rect">
            <a:avLst/>
          </a:prstGeom>
          <a:noFill/>
          <a:ln>
            <a:noFill/>
          </a:ln>
        </p:spPr>
        <p:txBody>
          <a:bodyPr anchorCtr="0" anchor="b" bIns="45700" lIns="91425" spcFirstLastPara="1" rIns="91425" wrap="square" tIns="45700">
            <a:normAutofit/>
          </a:bodyPr>
          <a:lstStyle/>
          <a:p>
            <a:pPr indent="0" lvl="0" marL="0" rtl="0" algn="r">
              <a:spcBef>
                <a:spcPts val="0"/>
              </a:spcBef>
              <a:spcAft>
                <a:spcPts val="0"/>
              </a:spcAft>
              <a:buClr>
                <a:schemeClr val="dk1"/>
              </a:buClr>
              <a:buSzPts val="3200"/>
              <a:buFont typeface="Corbel"/>
              <a:buNone/>
            </a:pPr>
            <a:r>
              <a:rPr b="1" lang="en-US">
                <a:latin typeface="Corbel"/>
                <a:ea typeface="Corbel"/>
                <a:cs typeface="Corbel"/>
                <a:sym typeface="Corbel"/>
              </a:rPr>
              <a:t>Previous Share market Ratings &amp; Reviews</a:t>
            </a:r>
            <a:endParaRPr/>
          </a:p>
        </p:txBody>
      </p:sp>
      <p:pic>
        <p:nvPicPr>
          <p:cNvPr descr="one tap rate features" id="199" name="Google Shape;199;p8"/>
          <p:cNvPicPr preferRelativeResize="0"/>
          <p:nvPr/>
        </p:nvPicPr>
        <p:blipFill rotWithShape="1">
          <a:blip r:embed="rId3">
            <a:alphaModFix/>
          </a:blip>
          <a:srcRect b="0" l="0" r="0" t="0"/>
          <a:stretch/>
        </p:blipFill>
        <p:spPr>
          <a:xfrm>
            <a:off x="3959564" y="1490948"/>
            <a:ext cx="4461408" cy="4690983"/>
          </a:xfrm>
          <a:prstGeom prst="rect">
            <a:avLst/>
          </a:prstGeom>
          <a:noFill/>
          <a:ln>
            <a:noFill/>
          </a:ln>
        </p:spPr>
      </p:pic>
      <p:pic>
        <p:nvPicPr>
          <p:cNvPr id="200" name="Google Shape;200;p8"/>
          <p:cNvPicPr preferRelativeResize="0"/>
          <p:nvPr/>
        </p:nvPicPr>
        <p:blipFill rotWithShape="1">
          <a:blip r:embed="rId4">
            <a:alphaModFix/>
          </a:blip>
          <a:srcRect b="0" l="0" r="0" t="0"/>
          <a:stretch/>
        </p:blipFill>
        <p:spPr>
          <a:xfrm>
            <a:off x="9150296" y="1049253"/>
            <a:ext cx="1858382" cy="429286"/>
          </a:xfrm>
          <a:prstGeom prst="rect">
            <a:avLst/>
          </a:prstGeom>
          <a:noFill/>
          <a:ln>
            <a:noFill/>
          </a:ln>
        </p:spPr>
      </p:pic>
    </p:spTree>
  </p:cSld>
  <p:clrMapOvr>
    <a:masterClrMapping/>
  </p:clrMapOvr>
  <mc:AlternateContent>
    <mc:Choice Requires="p14">
      <p:transition spd="slow" p14:dur="3900">
        <p14:glitter dir="l" pattern="hexagon"/>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9"/>
          <p:cNvSpPr txBox="1"/>
          <p:nvPr/>
        </p:nvSpPr>
        <p:spPr>
          <a:xfrm>
            <a:off x="3919766" y="603314"/>
            <a:ext cx="5986021"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dk1"/>
                </a:solidFill>
                <a:latin typeface="Quintessential"/>
                <a:ea typeface="Quintessential"/>
                <a:cs typeface="Quintessential"/>
                <a:sym typeface="Quintessential"/>
              </a:rPr>
              <a:t>Present Sensex Updates</a:t>
            </a:r>
            <a:endParaRPr/>
          </a:p>
        </p:txBody>
      </p:sp>
      <p:pic>
        <p:nvPicPr>
          <p:cNvPr id="206" name="Google Shape;206;p9"/>
          <p:cNvPicPr preferRelativeResize="0"/>
          <p:nvPr/>
        </p:nvPicPr>
        <p:blipFill rotWithShape="1">
          <a:blip r:embed="rId3">
            <a:alphaModFix/>
          </a:blip>
          <a:srcRect b="0" l="0" r="0" t="0"/>
          <a:stretch/>
        </p:blipFill>
        <p:spPr>
          <a:xfrm>
            <a:off x="2492015" y="2205872"/>
            <a:ext cx="4420762" cy="2489168"/>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pic>
        <p:nvPicPr>
          <p:cNvPr id="207" name="Google Shape;207;p9"/>
          <p:cNvPicPr preferRelativeResize="0"/>
          <p:nvPr/>
        </p:nvPicPr>
        <p:blipFill rotWithShape="1">
          <a:blip r:embed="rId4">
            <a:alphaModFix/>
          </a:blip>
          <a:srcRect b="0" l="0" r="0" t="0"/>
          <a:stretch/>
        </p:blipFill>
        <p:spPr>
          <a:xfrm>
            <a:off x="7719766" y="1484688"/>
            <a:ext cx="4095161" cy="4095161"/>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spTree>
  </p:cSld>
  <p:clrMapOvr>
    <a:masterClrMapping/>
  </p:clrMapOvr>
  <mc:AlternateContent>
    <mc:Choice Requires="p14">
      <p:transition spd="slow" p14:dur="1200">
        <p:fade thruBlk="1"/>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llax">
  <a:themeElements>
    <a:clrScheme name="Parallax">
      <a:dk1>
        <a:srgbClr val="000000"/>
      </a:dk1>
      <a:lt1>
        <a:srgbClr val="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2023-04-19T11:54:23Z</dcterms:created>
  <dc:creator>sankar mukesh yalamandala</dc:creator>
</cp:coreProperties>
</file>